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27" r:id="rId2"/>
    <p:sldId id="258" r:id="rId3"/>
    <p:sldId id="266" r:id="rId4"/>
    <p:sldId id="300" r:id="rId5"/>
    <p:sldId id="330" r:id="rId6"/>
    <p:sldId id="332" r:id="rId7"/>
    <p:sldId id="333" r:id="rId8"/>
    <p:sldId id="334" r:id="rId9"/>
    <p:sldId id="336" r:id="rId10"/>
    <p:sldId id="335" r:id="rId11"/>
    <p:sldId id="337"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7" r:id="rId39"/>
    <p:sldId id="365" r:id="rId40"/>
    <p:sldId id="368" r:id="rId41"/>
    <p:sldId id="369" r:id="rId42"/>
    <p:sldId id="366" r:id="rId43"/>
    <p:sldId id="331" r:id="rId44"/>
    <p:sldId id="301" r:id="rId45"/>
    <p:sldId id="295" r:id="rId46"/>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CC3300"/>
    <a:srgbClr val="FF9900"/>
    <a:srgbClr val="0000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90" autoAdjust="0"/>
    <p:restoredTop sz="94660"/>
  </p:normalViewPr>
  <p:slideViewPr>
    <p:cSldViewPr showGuides="1">
      <p:cViewPr>
        <p:scale>
          <a:sx n="94" d="100"/>
          <a:sy n="94" d="100"/>
        </p:scale>
        <p:origin x="124" y="76"/>
      </p:cViewPr>
      <p:guideLst>
        <p:guide orient="horz"/>
        <p:guide pos="768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6139A-A79B-4645-92A0-09FBA3C9B72F}" type="datetimeFigureOut">
              <a:rPr lang="zh-CN" altLang="en-US" smtClean="0"/>
              <a:t>2018/7/27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906AC1-A2C3-49E6-95F4-01B67F45C1C1}" type="slidenum">
              <a:rPr lang="zh-CN" altLang="en-US" smtClean="0"/>
              <a:t>‹#›</a:t>
            </a:fld>
            <a:endParaRPr lang="zh-CN" altLang="en-US"/>
          </a:p>
        </p:txBody>
      </p:sp>
    </p:spTree>
    <p:extLst>
      <p:ext uri="{BB962C8B-B14F-4D97-AF65-F5344CB8AC3E}">
        <p14:creationId xmlns:p14="http://schemas.microsoft.com/office/powerpoint/2010/main" val="428203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2049192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10</a:t>
            </a:fld>
            <a:endParaRPr lang="zh-CN" altLang="en-US"/>
          </a:p>
        </p:txBody>
      </p:sp>
    </p:spTree>
    <p:extLst>
      <p:ext uri="{BB962C8B-B14F-4D97-AF65-F5344CB8AC3E}">
        <p14:creationId xmlns:p14="http://schemas.microsoft.com/office/powerpoint/2010/main" val="3966306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11</a:t>
            </a:fld>
            <a:endParaRPr lang="zh-CN" altLang="en-US"/>
          </a:p>
        </p:txBody>
      </p:sp>
    </p:spTree>
    <p:extLst>
      <p:ext uri="{BB962C8B-B14F-4D97-AF65-F5344CB8AC3E}">
        <p14:creationId xmlns:p14="http://schemas.microsoft.com/office/powerpoint/2010/main" val="2630898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12</a:t>
            </a:fld>
            <a:endParaRPr lang="zh-CN" altLang="en-US"/>
          </a:p>
        </p:txBody>
      </p:sp>
    </p:spTree>
    <p:extLst>
      <p:ext uri="{BB962C8B-B14F-4D97-AF65-F5344CB8AC3E}">
        <p14:creationId xmlns:p14="http://schemas.microsoft.com/office/powerpoint/2010/main" val="250625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13</a:t>
            </a:fld>
            <a:endParaRPr lang="zh-CN" altLang="en-US"/>
          </a:p>
        </p:txBody>
      </p:sp>
    </p:spTree>
    <p:extLst>
      <p:ext uri="{BB962C8B-B14F-4D97-AF65-F5344CB8AC3E}">
        <p14:creationId xmlns:p14="http://schemas.microsoft.com/office/powerpoint/2010/main" val="333048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14</a:t>
            </a:fld>
            <a:endParaRPr lang="zh-CN" altLang="en-US"/>
          </a:p>
        </p:txBody>
      </p:sp>
    </p:spTree>
    <p:extLst>
      <p:ext uri="{BB962C8B-B14F-4D97-AF65-F5344CB8AC3E}">
        <p14:creationId xmlns:p14="http://schemas.microsoft.com/office/powerpoint/2010/main" val="3678421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15</a:t>
            </a:fld>
            <a:endParaRPr lang="zh-CN" altLang="en-US"/>
          </a:p>
        </p:txBody>
      </p:sp>
    </p:spTree>
    <p:extLst>
      <p:ext uri="{BB962C8B-B14F-4D97-AF65-F5344CB8AC3E}">
        <p14:creationId xmlns:p14="http://schemas.microsoft.com/office/powerpoint/2010/main" val="3825901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16</a:t>
            </a:fld>
            <a:endParaRPr lang="zh-CN" altLang="en-US"/>
          </a:p>
        </p:txBody>
      </p:sp>
    </p:spTree>
    <p:extLst>
      <p:ext uri="{BB962C8B-B14F-4D97-AF65-F5344CB8AC3E}">
        <p14:creationId xmlns:p14="http://schemas.microsoft.com/office/powerpoint/2010/main" val="2316696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17</a:t>
            </a:fld>
            <a:endParaRPr lang="zh-CN" altLang="en-US"/>
          </a:p>
        </p:txBody>
      </p:sp>
    </p:spTree>
    <p:extLst>
      <p:ext uri="{BB962C8B-B14F-4D97-AF65-F5344CB8AC3E}">
        <p14:creationId xmlns:p14="http://schemas.microsoft.com/office/powerpoint/2010/main" val="2617395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18</a:t>
            </a:fld>
            <a:endParaRPr lang="zh-CN" altLang="en-US"/>
          </a:p>
        </p:txBody>
      </p:sp>
    </p:spTree>
    <p:extLst>
      <p:ext uri="{BB962C8B-B14F-4D97-AF65-F5344CB8AC3E}">
        <p14:creationId xmlns:p14="http://schemas.microsoft.com/office/powerpoint/2010/main" val="3895504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19</a:t>
            </a:fld>
            <a:endParaRPr lang="zh-CN" altLang="en-US"/>
          </a:p>
        </p:txBody>
      </p:sp>
    </p:spTree>
    <p:extLst>
      <p:ext uri="{BB962C8B-B14F-4D97-AF65-F5344CB8AC3E}">
        <p14:creationId xmlns:p14="http://schemas.microsoft.com/office/powerpoint/2010/main" val="821692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906AC1-A2C3-49E6-95F4-01B67F45C1C1}" type="slidenum">
              <a:rPr lang="zh-CN" altLang="en-US" smtClean="0"/>
              <a:t>2</a:t>
            </a:fld>
            <a:endParaRPr lang="zh-CN" altLang="en-US"/>
          </a:p>
        </p:txBody>
      </p:sp>
    </p:spTree>
    <p:extLst>
      <p:ext uri="{BB962C8B-B14F-4D97-AF65-F5344CB8AC3E}">
        <p14:creationId xmlns:p14="http://schemas.microsoft.com/office/powerpoint/2010/main" val="2506353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20</a:t>
            </a:fld>
            <a:endParaRPr lang="zh-CN" altLang="en-US"/>
          </a:p>
        </p:txBody>
      </p:sp>
    </p:spTree>
    <p:extLst>
      <p:ext uri="{BB962C8B-B14F-4D97-AF65-F5344CB8AC3E}">
        <p14:creationId xmlns:p14="http://schemas.microsoft.com/office/powerpoint/2010/main" val="2134395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21</a:t>
            </a:fld>
            <a:endParaRPr lang="zh-CN" altLang="en-US"/>
          </a:p>
        </p:txBody>
      </p:sp>
    </p:spTree>
    <p:extLst>
      <p:ext uri="{BB962C8B-B14F-4D97-AF65-F5344CB8AC3E}">
        <p14:creationId xmlns:p14="http://schemas.microsoft.com/office/powerpoint/2010/main" val="817681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22</a:t>
            </a:fld>
            <a:endParaRPr lang="zh-CN" altLang="en-US"/>
          </a:p>
        </p:txBody>
      </p:sp>
    </p:spTree>
    <p:extLst>
      <p:ext uri="{BB962C8B-B14F-4D97-AF65-F5344CB8AC3E}">
        <p14:creationId xmlns:p14="http://schemas.microsoft.com/office/powerpoint/2010/main" val="789124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23</a:t>
            </a:fld>
            <a:endParaRPr lang="zh-CN" altLang="en-US"/>
          </a:p>
        </p:txBody>
      </p:sp>
    </p:spTree>
    <p:extLst>
      <p:ext uri="{BB962C8B-B14F-4D97-AF65-F5344CB8AC3E}">
        <p14:creationId xmlns:p14="http://schemas.microsoft.com/office/powerpoint/2010/main" val="629451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24</a:t>
            </a:fld>
            <a:endParaRPr lang="zh-CN" altLang="en-US"/>
          </a:p>
        </p:txBody>
      </p:sp>
    </p:spTree>
    <p:extLst>
      <p:ext uri="{BB962C8B-B14F-4D97-AF65-F5344CB8AC3E}">
        <p14:creationId xmlns:p14="http://schemas.microsoft.com/office/powerpoint/2010/main" val="3854233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25</a:t>
            </a:fld>
            <a:endParaRPr lang="zh-CN" altLang="en-US"/>
          </a:p>
        </p:txBody>
      </p:sp>
    </p:spTree>
    <p:extLst>
      <p:ext uri="{BB962C8B-B14F-4D97-AF65-F5344CB8AC3E}">
        <p14:creationId xmlns:p14="http://schemas.microsoft.com/office/powerpoint/2010/main" val="1633058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26</a:t>
            </a:fld>
            <a:endParaRPr lang="zh-CN" altLang="en-US"/>
          </a:p>
        </p:txBody>
      </p:sp>
    </p:spTree>
    <p:extLst>
      <p:ext uri="{BB962C8B-B14F-4D97-AF65-F5344CB8AC3E}">
        <p14:creationId xmlns:p14="http://schemas.microsoft.com/office/powerpoint/2010/main" val="2844435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27</a:t>
            </a:fld>
            <a:endParaRPr lang="zh-CN" altLang="en-US"/>
          </a:p>
        </p:txBody>
      </p:sp>
    </p:spTree>
    <p:extLst>
      <p:ext uri="{BB962C8B-B14F-4D97-AF65-F5344CB8AC3E}">
        <p14:creationId xmlns:p14="http://schemas.microsoft.com/office/powerpoint/2010/main" val="442962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28</a:t>
            </a:fld>
            <a:endParaRPr lang="zh-CN" altLang="en-US"/>
          </a:p>
        </p:txBody>
      </p:sp>
    </p:spTree>
    <p:extLst>
      <p:ext uri="{BB962C8B-B14F-4D97-AF65-F5344CB8AC3E}">
        <p14:creationId xmlns:p14="http://schemas.microsoft.com/office/powerpoint/2010/main" val="2142758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29</a:t>
            </a:fld>
            <a:endParaRPr lang="zh-CN" altLang="en-US"/>
          </a:p>
        </p:txBody>
      </p:sp>
    </p:spTree>
    <p:extLst>
      <p:ext uri="{BB962C8B-B14F-4D97-AF65-F5344CB8AC3E}">
        <p14:creationId xmlns:p14="http://schemas.microsoft.com/office/powerpoint/2010/main" val="246784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906AC1-A2C3-49E6-95F4-01B67F45C1C1}" type="slidenum">
              <a:rPr lang="zh-CN" altLang="en-US" smtClean="0"/>
              <a:t>3</a:t>
            </a:fld>
            <a:endParaRPr lang="zh-CN" altLang="en-US"/>
          </a:p>
        </p:txBody>
      </p:sp>
    </p:spTree>
    <p:extLst>
      <p:ext uri="{BB962C8B-B14F-4D97-AF65-F5344CB8AC3E}">
        <p14:creationId xmlns:p14="http://schemas.microsoft.com/office/powerpoint/2010/main" val="2226869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30</a:t>
            </a:fld>
            <a:endParaRPr lang="zh-CN" altLang="en-US"/>
          </a:p>
        </p:txBody>
      </p:sp>
    </p:spTree>
    <p:extLst>
      <p:ext uri="{BB962C8B-B14F-4D97-AF65-F5344CB8AC3E}">
        <p14:creationId xmlns:p14="http://schemas.microsoft.com/office/powerpoint/2010/main" val="3791438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31</a:t>
            </a:fld>
            <a:endParaRPr lang="zh-CN" altLang="en-US"/>
          </a:p>
        </p:txBody>
      </p:sp>
    </p:spTree>
    <p:extLst>
      <p:ext uri="{BB962C8B-B14F-4D97-AF65-F5344CB8AC3E}">
        <p14:creationId xmlns:p14="http://schemas.microsoft.com/office/powerpoint/2010/main" val="2005586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32</a:t>
            </a:fld>
            <a:endParaRPr lang="zh-CN" altLang="en-US"/>
          </a:p>
        </p:txBody>
      </p:sp>
    </p:spTree>
    <p:extLst>
      <p:ext uri="{BB962C8B-B14F-4D97-AF65-F5344CB8AC3E}">
        <p14:creationId xmlns:p14="http://schemas.microsoft.com/office/powerpoint/2010/main" val="599754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33</a:t>
            </a:fld>
            <a:endParaRPr lang="zh-CN" altLang="en-US"/>
          </a:p>
        </p:txBody>
      </p:sp>
    </p:spTree>
    <p:extLst>
      <p:ext uri="{BB962C8B-B14F-4D97-AF65-F5344CB8AC3E}">
        <p14:creationId xmlns:p14="http://schemas.microsoft.com/office/powerpoint/2010/main" val="3358522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34</a:t>
            </a:fld>
            <a:endParaRPr lang="zh-CN" altLang="en-US"/>
          </a:p>
        </p:txBody>
      </p:sp>
    </p:spTree>
    <p:extLst>
      <p:ext uri="{BB962C8B-B14F-4D97-AF65-F5344CB8AC3E}">
        <p14:creationId xmlns:p14="http://schemas.microsoft.com/office/powerpoint/2010/main" val="3823840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35</a:t>
            </a:fld>
            <a:endParaRPr lang="zh-CN" altLang="en-US"/>
          </a:p>
        </p:txBody>
      </p:sp>
    </p:spTree>
    <p:extLst>
      <p:ext uri="{BB962C8B-B14F-4D97-AF65-F5344CB8AC3E}">
        <p14:creationId xmlns:p14="http://schemas.microsoft.com/office/powerpoint/2010/main" val="1698499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36</a:t>
            </a:fld>
            <a:endParaRPr lang="zh-CN" altLang="en-US"/>
          </a:p>
        </p:txBody>
      </p:sp>
    </p:spTree>
    <p:extLst>
      <p:ext uri="{BB962C8B-B14F-4D97-AF65-F5344CB8AC3E}">
        <p14:creationId xmlns:p14="http://schemas.microsoft.com/office/powerpoint/2010/main" val="4159244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37</a:t>
            </a:fld>
            <a:endParaRPr lang="zh-CN" altLang="en-US"/>
          </a:p>
        </p:txBody>
      </p:sp>
    </p:spTree>
    <p:extLst>
      <p:ext uri="{BB962C8B-B14F-4D97-AF65-F5344CB8AC3E}">
        <p14:creationId xmlns:p14="http://schemas.microsoft.com/office/powerpoint/2010/main" val="2856934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38</a:t>
            </a:fld>
            <a:endParaRPr lang="zh-CN" altLang="en-US"/>
          </a:p>
        </p:txBody>
      </p:sp>
    </p:spTree>
    <p:extLst>
      <p:ext uri="{BB962C8B-B14F-4D97-AF65-F5344CB8AC3E}">
        <p14:creationId xmlns:p14="http://schemas.microsoft.com/office/powerpoint/2010/main" val="196259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39</a:t>
            </a:fld>
            <a:endParaRPr lang="zh-CN" altLang="en-US"/>
          </a:p>
        </p:txBody>
      </p:sp>
    </p:spTree>
    <p:extLst>
      <p:ext uri="{BB962C8B-B14F-4D97-AF65-F5344CB8AC3E}">
        <p14:creationId xmlns:p14="http://schemas.microsoft.com/office/powerpoint/2010/main" val="415868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4</a:t>
            </a:fld>
            <a:endParaRPr lang="zh-CN" altLang="en-US"/>
          </a:p>
        </p:txBody>
      </p:sp>
    </p:spTree>
    <p:extLst>
      <p:ext uri="{BB962C8B-B14F-4D97-AF65-F5344CB8AC3E}">
        <p14:creationId xmlns:p14="http://schemas.microsoft.com/office/powerpoint/2010/main" val="2848199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40</a:t>
            </a:fld>
            <a:endParaRPr lang="zh-CN" altLang="en-US"/>
          </a:p>
        </p:txBody>
      </p:sp>
    </p:spTree>
    <p:extLst>
      <p:ext uri="{BB962C8B-B14F-4D97-AF65-F5344CB8AC3E}">
        <p14:creationId xmlns:p14="http://schemas.microsoft.com/office/powerpoint/2010/main" val="3869545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41</a:t>
            </a:fld>
            <a:endParaRPr lang="zh-CN" altLang="en-US"/>
          </a:p>
        </p:txBody>
      </p:sp>
    </p:spTree>
    <p:extLst>
      <p:ext uri="{BB962C8B-B14F-4D97-AF65-F5344CB8AC3E}">
        <p14:creationId xmlns:p14="http://schemas.microsoft.com/office/powerpoint/2010/main" val="1009898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42</a:t>
            </a:fld>
            <a:endParaRPr lang="zh-CN" altLang="en-US"/>
          </a:p>
        </p:txBody>
      </p:sp>
    </p:spTree>
    <p:extLst>
      <p:ext uri="{BB962C8B-B14F-4D97-AF65-F5344CB8AC3E}">
        <p14:creationId xmlns:p14="http://schemas.microsoft.com/office/powerpoint/2010/main" val="3676362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906AC1-A2C3-49E6-95F4-01B67F45C1C1}" type="slidenum">
              <a:rPr lang="zh-CN" altLang="en-US" smtClean="0"/>
              <a:t>43</a:t>
            </a:fld>
            <a:endParaRPr lang="zh-CN" altLang="en-US"/>
          </a:p>
        </p:txBody>
      </p:sp>
    </p:spTree>
    <p:extLst>
      <p:ext uri="{BB962C8B-B14F-4D97-AF65-F5344CB8AC3E}">
        <p14:creationId xmlns:p14="http://schemas.microsoft.com/office/powerpoint/2010/main" val="38092914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44</a:t>
            </a:fld>
            <a:endParaRPr lang="zh-CN" altLang="en-US"/>
          </a:p>
        </p:txBody>
      </p:sp>
    </p:spTree>
    <p:extLst>
      <p:ext uri="{BB962C8B-B14F-4D97-AF65-F5344CB8AC3E}">
        <p14:creationId xmlns:p14="http://schemas.microsoft.com/office/powerpoint/2010/main" val="41549731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906AC1-A2C3-49E6-95F4-01B67F45C1C1}" type="slidenum">
              <a:rPr lang="zh-CN" altLang="en-US" smtClean="0"/>
              <a:t>45</a:t>
            </a:fld>
            <a:endParaRPr lang="zh-CN" altLang="en-US"/>
          </a:p>
        </p:txBody>
      </p:sp>
    </p:spTree>
    <p:extLst>
      <p:ext uri="{BB962C8B-B14F-4D97-AF65-F5344CB8AC3E}">
        <p14:creationId xmlns:p14="http://schemas.microsoft.com/office/powerpoint/2010/main" val="2081235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906AC1-A2C3-49E6-95F4-01B67F45C1C1}" type="slidenum">
              <a:rPr lang="zh-CN" altLang="en-US" smtClean="0"/>
              <a:t>5</a:t>
            </a:fld>
            <a:endParaRPr lang="zh-CN" altLang="en-US"/>
          </a:p>
        </p:txBody>
      </p:sp>
    </p:spTree>
    <p:extLst>
      <p:ext uri="{BB962C8B-B14F-4D97-AF65-F5344CB8AC3E}">
        <p14:creationId xmlns:p14="http://schemas.microsoft.com/office/powerpoint/2010/main" val="111231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6</a:t>
            </a:fld>
            <a:endParaRPr lang="zh-CN" altLang="en-US"/>
          </a:p>
        </p:txBody>
      </p:sp>
    </p:spTree>
    <p:extLst>
      <p:ext uri="{BB962C8B-B14F-4D97-AF65-F5344CB8AC3E}">
        <p14:creationId xmlns:p14="http://schemas.microsoft.com/office/powerpoint/2010/main" val="3522734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7</a:t>
            </a:fld>
            <a:endParaRPr lang="zh-CN" altLang="en-US"/>
          </a:p>
        </p:txBody>
      </p:sp>
    </p:spTree>
    <p:extLst>
      <p:ext uri="{BB962C8B-B14F-4D97-AF65-F5344CB8AC3E}">
        <p14:creationId xmlns:p14="http://schemas.microsoft.com/office/powerpoint/2010/main" val="149394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8</a:t>
            </a:fld>
            <a:endParaRPr lang="zh-CN" altLang="en-US"/>
          </a:p>
        </p:txBody>
      </p:sp>
    </p:spTree>
    <p:extLst>
      <p:ext uri="{BB962C8B-B14F-4D97-AF65-F5344CB8AC3E}">
        <p14:creationId xmlns:p14="http://schemas.microsoft.com/office/powerpoint/2010/main" val="2149693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9</a:t>
            </a:fld>
            <a:endParaRPr lang="zh-CN" altLang="en-US"/>
          </a:p>
        </p:txBody>
      </p:sp>
    </p:spTree>
    <p:extLst>
      <p:ext uri="{BB962C8B-B14F-4D97-AF65-F5344CB8AC3E}">
        <p14:creationId xmlns:p14="http://schemas.microsoft.com/office/powerpoint/2010/main" val="62609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D6B058F-3419-4783-A32B-A7489A7A2485}" type="datetimeFigureOut">
              <a:rPr lang="zh-CN" altLang="en-US" smtClean="0"/>
              <a:t>2018/7/27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79317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D6B058F-3419-4783-A32B-A7489A7A2485}" type="datetimeFigureOut">
              <a:rPr lang="zh-CN" altLang="en-US" smtClean="0"/>
              <a:t>2018/7/27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878664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D6B058F-3419-4783-A32B-A7489A7A2485}" type="datetimeFigureOut">
              <a:rPr lang="zh-CN" altLang="en-US" smtClean="0"/>
              <a:t>2018/7/27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55813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D6B058F-3419-4783-A32B-A7489A7A2485}" type="datetimeFigureOut">
              <a:rPr lang="zh-CN" altLang="en-US" smtClean="0"/>
              <a:t>2018/7/27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70942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2018/7/27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750584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D6B058F-3419-4783-A32B-A7489A7A2485}" type="datetimeFigureOut">
              <a:rPr lang="zh-CN" altLang="en-US" smtClean="0"/>
              <a:t>2018/7/27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1232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D6B058F-3419-4783-A32B-A7489A7A2485}" type="datetimeFigureOut">
              <a:rPr lang="zh-CN" altLang="en-US" smtClean="0"/>
              <a:t>2018/7/27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0288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D6B058F-3419-4783-A32B-A7489A7A2485}" type="datetimeFigureOut">
              <a:rPr lang="zh-CN" altLang="en-US" smtClean="0"/>
              <a:t>2018/7/27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55527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t>2018/7/27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62797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2018/7/27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71758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2018/7/27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68283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t>2018/7/27</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744109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81073" y="4112974"/>
            <a:ext cx="7592778" cy="672075"/>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TextBox 25"/>
          <p:cNvSpPr txBox="1"/>
          <p:nvPr/>
        </p:nvSpPr>
        <p:spPr>
          <a:xfrm>
            <a:off x="1539838" y="4198115"/>
            <a:ext cx="5854348"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案例呈现   </a:t>
            </a: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案例解析   </a:t>
            </a: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个人感悟</a:t>
            </a:r>
            <a:endParaRPr lang="en-US" altLang="zh-CN" sz="2400" dirty="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430112" y="4065931"/>
            <a:ext cx="960105" cy="766159"/>
            <a:chOff x="899592" y="2377261"/>
            <a:chExt cx="720079" cy="574619"/>
          </a:xfrm>
          <a:effectLst>
            <a:outerShdw blurRad="50800" dist="38100" dir="2700000" algn="tl" rotWithShape="0">
              <a:prstClr val="black">
                <a:alpha val="40000"/>
              </a:prstClr>
            </a:outerShdw>
          </a:effectLst>
        </p:grpSpPr>
        <p:sp>
          <p:nvSpPr>
            <p:cNvPr id="28" name="圆角矩形 27"/>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ea typeface="微软雅黑" pitchFamily="34" charset="-122"/>
              </a:endParaRPr>
            </a:p>
          </p:txBody>
        </p:sp>
        <p:sp>
          <p:nvSpPr>
            <p:cNvPr id="29" name="圆角矩形 28"/>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ea typeface="微软雅黑" pitchFamily="34" charset="-122"/>
              </a:endParaRPr>
            </a:p>
          </p:txBody>
        </p:sp>
      </p:grpSp>
      <p:pic>
        <p:nvPicPr>
          <p:cNvPr id="39" name="Picture 2" descr="C:\Users\Administrator\Desktop\手.png"/>
          <p:cNvPicPr>
            <a:picLocks noChangeAspect="1" noChangeArrowheads="1"/>
          </p:cNvPicPr>
          <p:nvPr/>
        </p:nvPicPr>
        <p:blipFill>
          <a:blip r:embed="rId3"/>
          <a:srcRect/>
          <a:stretch>
            <a:fillRect/>
          </a:stretch>
        </p:blipFill>
        <p:spPr bwMode="auto">
          <a:xfrm rot="935816" flipH="1">
            <a:off x="-24969" y="4674942"/>
            <a:ext cx="3946480" cy="3835091"/>
          </a:xfrm>
          <a:prstGeom prst="rect">
            <a:avLst/>
          </a:prstGeom>
          <a:noFill/>
        </p:spPr>
      </p:pic>
      <p:sp>
        <p:nvSpPr>
          <p:cNvPr id="35" name="TextBox 891"/>
          <p:cNvSpPr txBox="1"/>
          <p:nvPr/>
        </p:nvSpPr>
        <p:spPr>
          <a:xfrm>
            <a:off x="625878" y="2358475"/>
            <a:ext cx="8061490" cy="1384995"/>
          </a:xfrm>
          <a:prstGeom prst="rect">
            <a:avLst/>
          </a:prstGeom>
          <a:noFill/>
        </p:spPr>
        <p:txBody>
          <a:bodyPr wrap="square" rtlCol="0">
            <a:spAutoFit/>
          </a:bodyPr>
          <a:lstStyle/>
          <a:p>
            <a:pPr algn="ctr"/>
            <a:endParaRPr lang="en-US" altLang="zh-CN" sz="4400" b="1" dirty="0" smtClean="0">
              <a:latin typeface="微软雅黑" pitchFamily="34" charset="-122"/>
              <a:ea typeface="微软雅黑" pitchFamily="34" charset="-122"/>
            </a:endParaRPr>
          </a:p>
          <a:p>
            <a:r>
              <a:rPr lang="zh-CN" altLang="en-US" sz="4000" b="1" dirty="0" smtClean="0">
                <a:latin typeface="微软雅黑" panose="020B0503020204020204" pitchFamily="34" charset="-122"/>
                <a:ea typeface="微软雅黑" panose="020B0503020204020204" pitchFamily="34" charset="-122"/>
              </a:rPr>
              <a:t>以计算思维为导向的算法初步教学</a:t>
            </a:r>
            <a:endParaRPr lang="zh-CN" altLang="en-US" sz="4000" b="1" dirty="0">
              <a:latin typeface="微软雅黑" panose="020B0503020204020204" pitchFamily="34" charset="-122"/>
              <a:ea typeface="微软雅黑" panose="020B0503020204020204" pitchFamily="34" charset="-122"/>
            </a:endParaRPr>
          </a:p>
        </p:txBody>
      </p:sp>
      <p:sp>
        <p:nvSpPr>
          <p:cNvPr id="36" name="标题 4"/>
          <p:cNvSpPr txBox="1">
            <a:spLocks/>
          </p:cNvSpPr>
          <p:nvPr/>
        </p:nvSpPr>
        <p:spPr>
          <a:xfrm>
            <a:off x="782778" y="2443464"/>
            <a:ext cx="3227050"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latin typeface="微软雅黑" panose="020B0503020204020204" pitchFamily="34" charset="-122"/>
                <a:ea typeface="微软雅黑" panose="020B0503020204020204" pitchFamily="34" charset="-122"/>
              </a:rPr>
              <a:t>新课程标准计算思维</a:t>
            </a:r>
            <a:endParaRPr lang="en-US" altLang="zh-CN" sz="2000" dirty="0">
              <a:latin typeface="微软雅黑" panose="020B0503020204020204" pitchFamily="34" charset="-122"/>
              <a:ea typeface="微软雅黑" panose="020B0503020204020204" pitchFamily="34" charset="-122"/>
            </a:endParaRPr>
          </a:p>
        </p:txBody>
      </p:sp>
      <p:grpSp>
        <p:nvGrpSpPr>
          <p:cNvPr id="289" name="组合 288"/>
          <p:cNvGrpSpPr/>
          <p:nvPr/>
        </p:nvGrpSpPr>
        <p:grpSpPr>
          <a:xfrm>
            <a:off x="268144" y="188640"/>
            <a:ext cx="343825" cy="309997"/>
            <a:chOff x="4634991" y="2138335"/>
            <a:chExt cx="428348" cy="386204"/>
          </a:xfrm>
        </p:grpSpPr>
        <p:sp>
          <p:nvSpPr>
            <p:cNvPr id="290" name="Freeform 5"/>
            <p:cNvSpPr>
              <a:spLocks/>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50000"/>
              </a:schemeClr>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91" name="KSO_Shape"/>
            <p:cNvSpPr>
              <a:spLocks/>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92" name="组合 291"/>
          <p:cNvGrpSpPr/>
          <p:nvPr/>
        </p:nvGrpSpPr>
        <p:grpSpPr>
          <a:xfrm>
            <a:off x="627383" y="188640"/>
            <a:ext cx="343825" cy="309997"/>
            <a:chOff x="5076056" y="2138335"/>
            <a:chExt cx="428348" cy="386204"/>
          </a:xfrm>
        </p:grpSpPr>
        <p:sp>
          <p:nvSpPr>
            <p:cNvPr id="293" name="Freeform 5"/>
            <p:cNvSpPr>
              <a:spLocks/>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50000"/>
              </a:schemeClr>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94" name="KSO_Shape"/>
            <p:cNvSpPr>
              <a:spLocks/>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95" name="组合 294"/>
          <p:cNvGrpSpPr/>
          <p:nvPr/>
        </p:nvGrpSpPr>
        <p:grpSpPr>
          <a:xfrm>
            <a:off x="986622" y="188640"/>
            <a:ext cx="343825" cy="309997"/>
            <a:chOff x="5557128" y="2138335"/>
            <a:chExt cx="428348" cy="386204"/>
          </a:xfrm>
        </p:grpSpPr>
        <p:sp>
          <p:nvSpPr>
            <p:cNvPr id="296" name="Freeform 5"/>
            <p:cNvSpPr>
              <a:spLocks/>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50000"/>
              </a:schemeClr>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97" name="KSO_Shape"/>
            <p:cNvSpPr>
              <a:spLocks/>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98" name="组合 297"/>
          <p:cNvGrpSpPr/>
          <p:nvPr/>
        </p:nvGrpSpPr>
        <p:grpSpPr>
          <a:xfrm>
            <a:off x="1345861" y="188640"/>
            <a:ext cx="343825" cy="309997"/>
            <a:chOff x="6068610" y="2138335"/>
            <a:chExt cx="428348" cy="386204"/>
          </a:xfrm>
        </p:grpSpPr>
        <p:sp>
          <p:nvSpPr>
            <p:cNvPr id="299" name="Freeform 5"/>
            <p:cNvSpPr>
              <a:spLocks/>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50000"/>
              </a:schemeClr>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00" name="KSO_Shape"/>
            <p:cNvSpPr>
              <a:spLocks/>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301" name="组合 300"/>
          <p:cNvGrpSpPr/>
          <p:nvPr/>
        </p:nvGrpSpPr>
        <p:grpSpPr>
          <a:xfrm>
            <a:off x="1705099" y="188640"/>
            <a:ext cx="343825" cy="309997"/>
            <a:chOff x="6623914" y="2138335"/>
            <a:chExt cx="428348" cy="386204"/>
          </a:xfrm>
        </p:grpSpPr>
        <p:sp>
          <p:nvSpPr>
            <p:cNvPr id="302" name="Freeform 5"/>
            <p:cNvSpPr>
              <a:spLocks/>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lumMod val="50000"/>
              </a:schemeClr>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03" name="KSO_Shape"/>
            <p:cNvSpPr>
              <a:spLocks/>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sp>
        <p:nvSpPr>
          <p:cNvPr id="30" name="梯形 29"/>
          <p:cNvSpPr/>
          <p:nvPr/>
        </p:nvSpPr>
        <p:spPr>
          <a:xfrm rot="10800000">
            <a:off x="9866330" y="5386101"/>
            <a:ext cx="864096" cy="280042"/>
          </a:xfrm>
          <a:prstGeom prst="trapezoid">
            <a:avLst>
              <a:gd name="adj" fmla="val 518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9585460" y="5188295"/>
            <a:ext cx="1368152" cy="14559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9585460" y="4961814"/>
            <a:ext cx="1368152" cy="14559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9585460" y="4732347"/>
            <a:ext cx="1368152" cy="14559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0581776" y="4365131"/>
            <a:ext cx="284867" cy="284867"/>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10840019" y="3265032"/>
            <a:ext cx="284867" cy="284867"/>
            <a:chOff x="304800" y="673100"/>
            <a:chExt cx="4000500" cy="4000500"/>
          </a:xfrm>
          <a:solidFill>
            <a:schemeClr val="tx1"/>
          </a:solidFill>
          <a:effectLst>
            <a:outerShdw blurRad="317500" dist="1905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椭圆 4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11007515" y="4057120"/>
            <a:ext cx="212859" cy="212859"/>
            <a:chOff x="304800" y="673100"/>
            <a:chExt cx="4000500" cy="4000500"/>
          </a:xfrm>
          <a:effectLst>
            <a:outerShdw blurRad="317500" dist="1905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11263045" y="3703190"/>
            <a:ext cx="212859" cy="212859"/>
            <a:chOff x="304800" y="673100"/>
            <a:chExt cx="4000500" cy="4000500"/>
          </a:xfrm>
          <a:effectLst>
            <a:outerShdw blurRad="317500" dist="1905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9153412" y="3753806"/>
            <a:ext cx="212859" cy="212859"/>
            <a:chOff x="304800" y="673100"/>
            <a:chExt cx="4000500" cy="4000500"/>
          </a:xfrm>
          <a:effectLst>
            <a:outerShdw blurRad="317500" dist="1905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椭圆 5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10298377" y="686210"/>
            <a:ext cx="354293" cy="354293"/>
            <a:chOff x="304800" y="673100"/>
            <a:chExt cx="4000500" cy="4000500"/>
          </a:xfrm>
          <a:effectLst>
            <a:outerShdw blurRad="317500" dist="1905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11590632" y="1969211"/>
            <a:ext cx="295751" cy="295751"/>
            <a:chOff x="304800" y="673100"/>
            <a:chExt cx="4000500" cy="4000500"/>
          </a:xfrm>
          <a:effectLst>
            <a:outerShdw blurRad="317500" dist="1905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椭圆 56"/>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9184947" y="2289033"/>
            <a:ext cx="158855" cy="158855"/>
            <a:chOff x="304800" y="673100"/>
            <a:chExt cx="4000500" cy="4000500"/>
          </a:xfrm>
          <a:effectLst>
            <a:outerShdw blurRad="317500" dist="1905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椭圆 59"/>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10903025" y="2950841"/>
            <a:ext cx="158855" cy="158855"/>
            <a:chOff x="304800" y="673100"/>
            <a:chExt cx="4000500" cy="4000500"/>
          </a:xfrm>
          <a:effectLst>
            <a:outerShdw blurRad="317500" dist="1905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椭圆 6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8865679" y="3121867"/>
            <a:ext cx="158855" cy="158855"/>
            <a:chOff x="304800" y="673100"/>
            <a:chExt cx="4000500" cy="4000500"/>
          </a:xfrm>
          <a:effectLst>
            <a:outerShdw blurRad="317500" dist="1905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椭圆 65"/>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10074078" y="4544065"/>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椭圆 6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10369828" y="4459987"/>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椭圆 7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10963580" y="4412245"/>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5" name="椭圆 7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10762889" y="4145701"/>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8" name="椭圆 7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 name="组合 78"/>
          <p:cNvGrpSpPr/>
          <p:nvPr/>
        </p:nvGrpSpPr>
        <p:grpSpPr>
          <a:xfrm>
            <a:off x="10797042" y="3855223"/>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椭圆 8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p:cNvGrpSpPr/>
          <p:nvPr/>
        </p:nvGrpSpPr>
        <p:grpSpPr>
          <a:xfrm>
            <a:off x="11363596" y="3559517"/>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椭圆 8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a:off x="11272185" y="3364488"/>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11101357" y="2692658"/>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11811480" y="2472656"/>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椭圆 9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11283521" y="2361934"/>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6" name="椭圆 9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a:off x="11070967" y="863357"/>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 name="椭圆 9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10476034" y="1797332"/>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椭圆 10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3" name="组合 102"/>
          <p:cNvGrpSpPr/>
          <p:nvPr/>
        </p:nvGrpSpPr>
        <p:grpSpPr>
          <a:xfrm>
            <a:off x="10158156" y="1282344"/>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5" name="椭圆 10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p:cNvGrpSpPr/>
          <p:nvPr/>
        </p:nvGrpSpPr>
        <p:grpSpPr>
          <a:xfrm>
            <a:off x="9964772" y="1680856"/>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椭圆 10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p:nvGrpSpPr>
        <p:grpSpPr>
          <a:xfrm>
            <a:off x="9780374" y="861481"/>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1" name="椭圆 11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 name="组合 111"/>
          <p:cNvGrpSpPr/>
          <p:nvPr/>
        </p:nvGrpSpPr>
        <p:grpSpPr>
          <a:xfrm>
            <a:off x="9160009" y="1187587"/>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4" name="椭圆 11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5" name="组合 114"/>
          <p:cNvGrpSpPr/>
          <p:nvPr/>
        </p:nvGrpSpPr>
        <p:grpSpPr>
          <a:xfrm>
            <a:off x="8754254" y="1637879"/>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7" name="椭圆 11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p:cNvGrpSpPr/>
          <p:nvPr/>
        </p:nvGrpSpPr>
        <p:grpSpPr>
          <a:xfrm>
            <a:off x="9487029" y="2249523"/>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0" name="椭圆 11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8895675" y="2345474"/>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椭圆 12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4" name="组合 123"/>
          <p:cNvGrpSpPr/>
          <p:nvPr/>
        </p:nvGrpSpPr>
        <p:grpSpPr>
          <a:xfrm>
            <a:off x="8838332" y="2902518"/>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6" name="椭圆 12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7" name="组合 126"/>
          <p:cNvGrpSpPr/>
          <p:nvPr/>
        </p:nvGrpSpPr>
        <p:grpSpPr>
          <a:xfrm>
            <a:off x="9605699" y="2929274"/>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9" name="椭圆 12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9816130" y="3524676"/>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2" name="椭圆 13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3" name="组合 132"/>
          <p:cNvGrpSpPr/>
          <p:nvPr/>
        </p:nvGrpSpPr>
        <p:grpSpPr>
          <a:xfrm>
            <a:off x="8885289" y="3437593"/>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5" name="椭圆 13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9402951" y="4087251"/>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8" name="椭圆 13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9" name="组合 138"/>
          <p:cNvGrpSpPr/>
          <p:nvPr/>
        </p:nvGrpSpPr>
        <p:grpSpPr>
          <a:xfrm>
            <a:off x="10887780" y="2205215"/>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1" name="椭圆 14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9876233" y="3109696"/>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4" name="椭圆 14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5" name="组合 144"/>
          <p:cNvGrpSpPr/>
          <p:nvPr/>
        </p:nvGrpSpPr>
        <p:grpSpPr>
          <a:xfrm>
            <a:off x="9660147" y="3878099"/>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46" name="同心圆 14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7" name="椭圆 14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9200282" y="2659111"/>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49" name="同心圆 14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0" name="椭圆 14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1" name="组合 150"/>
          <p:cNvGrpSpPr/>
          <p:nvPr/>
        </p:nvGrpSpPr>
        <p:grpSpPr>
          <a:xfrm>
            <a:off x="8722714" y="1956486"/>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52" name="同心圆 1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3" name="椭圆 15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4" name="组合 153"/>
          <p:cNvGrpSpPr/>
          <p:nvPr/>
        </p:nvGrpSpPr>
        <p:grpSpPr>
          <a:xfrm>
            <a:off x="10228762" y="1484784"/>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55" name="同心圆 15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6" name="椭圆 15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7" name="组合 156"/>
          <p:cNvGrpSpPr/>
          <p:nvPr/>
        </p:nvGrpSpPr>
        <p:grpSpPr>
          <a:xfrm>
            <a:off x="10724210" y="940655"/>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58" name="同心圆 15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9" name="椭圆 15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0" name="组合 159"/>
          <p:cNvGrpSpPr/>
          <p:nvPr/>
        </p:nvGrpSpPr>
        <p:grpSpPr>
          <a:xfrm>
            <a:off x="11577703" y="1484784"/>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61" name="同心圆 16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2" name="椭圆 16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3" name="组合 162"/>
          <p:cNvGrpSpPr/>
          <p:nvPr/>
        </p:nvGrpSpPr>
        <p:grpSpPr>
          <a:xfrm>
            <a:off x="10535772" y="3030268"/>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64" name="同心圆 16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5" name="椭圆 16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6" name="组合 165"/>
          <p:cNvGrpSpPr/>
          <p:nvPr/>
        </p:nvGrpSpPr>
        <p:grpSpPr>
          <a:xfrm>
            <a:off x="9560490" y="3581950"/>
            <a:ext cx="158855" cy="158855"/>
            <a:chOff x="304800" y="673100"/>
            <a:chExt cx="4000500" cy="4000500"/>
          </a:xfrm>
          <a:effectLst>
            <a:outerShdw blurRad="317500" dist="190500" dir="8100000" algn="tr" rotWithShape="0">
              <a:prstClr val="black">
                <a:alpha val="50000"/>
              </a:prstClr>
            </a:outerShdw>
          </a:effectLst>
        </p:grpSpPr>
        <p:sp>
          <p:nvSpPr>
            <p:cNvPr id="167" name="同心圆 1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8" name="椭圆 16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9" name="组合 168"/>
          <p:cNvGrpSpPr/>
          <p:nvPr/>
        </p:nvGrpSpPr>
        <p:grpSpPr>
          <a:xfrm>
            <a:off x="10029962" y="1820448"/>
            <a:ext cx="295751" cy="295751"/>
            <a:chOff x="304800" y="673100"/>
            <a:chExt cx="4000500" cy="4000500"/>
          </a:xfrm>
          <a:effectLst>
            <a:outerShdw blurRad="317500" dist="190500" dir="8100000" algn="tr" rotWithShape="0">
              <a:prstClr val="black">
                <a:alpha val="50000"/>
              </a:prstClr>
            </a:outerShdw>
          </a:effectLst>
        </p:grpSpPr>
        <p:sp>
          <p:nvSpPr>
            <p:cNvPr id="170" name="同心圆 1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1" name="椭圆 17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2" name="组合 171"/>
          <p:cNvGrpSpPr/>
          <p:nvPr/>
        </p:nvGrpSpPr>
        <p:grpSpPr>
          <a:xfrm>
            <a:off x="9500800" y="2410734"/>
            <a:ext cx="295751" cy="295751"/>
            <a:chOff x="304800" y="673100"/>
            <a:chExt cx="4000500" cy="4000500"/>
          </a:xfrm>
          <a:effectLst>
            <a:outerShdw blurRad="317500" dist="190500" dir="8100000" algn="tr" rotWithShape="0">
              <a:prstClr val="black">
                <a:alpha val="50000"/>
              </a:prstClr>
            </a:outerShdw>
          </a:effectLst>
        </p:grpSpPr>
        <p:sp>
          <p:nvSpPr>
            <p:cNvPr id="173" name="同心圆 1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4" name="椭圆 17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5" name="组合 174"/>
          <p:cNvGrpSpPr/>
          <p:nvPr/>
        </p:nvGrpSpPr>
        <p:grpSpPr>
          <a:xfrm>
            <a:off x="10145771" y="4239086"/>
            <a:ext cx="158855" cy="158855"/>
            <a:chOff x="304800" y="673100"/>
            <a:chExt cx="4000500" cy="4000500"/>
          </a:xfrm>
          <a:effectLst>
            <a:outerShdw blurRad="317500" dist="190500" dir="8100000" algn="tr" rotWithShape="0">
              <a:prstClr val="black">
                <a:alpha val="50000"/>
              </a:prstClr>
            </a:outerShdw>
          </a:effectLst>
        </p:grpSpPr>
        <p:sp>
          <p:nvSpPr>
            <p:cNvPr id="176" name="同心圆 1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7" name="椭圆 176"/>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8" name="直接连接符 177"/>
          <p:cNvCxnSpPr>
            <a:stCxn id="114" idx="4"/>
            <a:endCxn id="237" idx="0"/>
          </p:cNvCxnSpPr>
          <p:nvPr/>
        </p:nvCxnSpPr>
        <p:spPr>
          <a:xfrm>
            <a:off x="9202986" y="1271665"/>
            <a:ext cx="141182" cy="2189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111" idx="4"/>
          </p:cNvCxnSpPr>
          <p:nvPr/>
        </p:nvCxnSpPr>
        <p:spPr>
          <a:xfrm>
            <a:off x="9823351" y="945559"/>
            <a:ext cx="32134" cy="22928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0" name="直接连接符 179"/>
          <p:cNvCxnSpPr>
            <a:stCxn id="237" idx="7"/>
            <a:endCxn id="53" idx="3"/>
          </p:cNvCxnSpPr>
          <p:nvPr/>
        </p:nvCxnSpPr>
        <p:spPr>
          <a:xfrm flipV="1">
            <a:off x="9544167" y="988618"/>
            <a:ext cx="806095" cy="58487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81" name="组合 180"/>
          <p:cNvGrpSpPr/>
          <p:nvPr/>
        </p:nvGrpSpPr>
        <p:grpSpPr>
          <a:xfrm>
            <a:off x="9718453" y="1174840"/>
            <a:ext cx="295751" cy="295751"/>
            <a:chOff x="304800" y="673100"/>
            <a:chExt cx="4000500" cy="4000500"/>
          </a:xfrm>
          <a:effectLst>
            <a:outerShdw blurRad="317500" dist="190500" dir="8100000" algn="tr" rotWithShape="0">
              <a:prstClr val="black">
                <a:alpha val="50000"/>
              </a:prstClr>
            </a:outerShdw>
          </a:effectLst>
        </p:grpSpPr>
        <p:sp>
          <p:nvSpPr>
            <p:cNvPr id="182" name="同心圆 1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3" name="椭圆 18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4" name="直接连接符 183"/>
          <p:cNvCxnSpPr>
            <a:stCxn id="117" idx="6"/>
            <a:endCxn id="237" idx="2"/>
          </p:cNvCxnSpPr>
          <p:nvPr/>
        </p:nvCxnSpPr>
        <p:spPr>
          <a:xfrm>
            <a:off x="8838332" y="1680856"/>
            <a:ext cx="222995" cy="9263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5" name="直接连接符 184"/>
          <p:cNvCxnSpPr>
            <a:stCxn id="153" idx="6"/>
            <a:endCxn id="237" idx="3"/>
          </p:cNvCxnSpPr>
          <p:nvPr/>
        </p:nvCxnSpPr>
        <p:spPr>
          <a:xfrm flipV="1">
            <a:off x="8918052" y="1973492"/>
            <a:ext cx="226117" cy="8284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6" name="直接连接符 185"/>
          <p:cNvCxnSpPr>
            <a:stCxn id="153" idx="5"/>
            <a:endCxn id="60" idx="1"/>
          </p:cNvCxnSpPr>
          <p:nvPr/>
        </p:nvCxnSpPr>
        <p:spPr>
          <a:xfrm>
            <a:off x="8890084" y="2123856"/>
            <a:ext cx="320578" cy="19089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7" name="直接连接符 186"/>
          <p:cNvCxnSpPr>
            <a:stCxn id="123" idx="3"/>
          </p:cNvCxnSpPr>
          <p:nvPr/>
        </p:nvCxnSpPr>
        <p:spPr>
          <a:xfrm flipH="1">
            <a:off x="8822562" y="2417514"/>
            <a:ext cx="87027" cy="14109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8" name="直接连接符 187"/>
          <p:cNvCxnSpPr>
            <a:stCxn id="123" idx="5"/>
            <a:endCxn id="150" idx="1"/>
          </p:cNvCxnSpPr>
          <p:nvPr/>
        </p:nvCxnSpPr>
        <p:spPr>
          <a:xfrm>
            <a:off x="8967715" y="2417514"/>
            <a:ext cx="264894" cy="27392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V="1">
            <a:off x="9361626" y="2558610"/>
            <a:ext cx="139174" cy="12113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0" name="直接连接符 189"/>
          <p:cNvCxnSpPr>
            <a:stCxn id="120" idx="7"/>
            <a:endCxn id="171" idx="3"/>
          </p:cNvCxnSpPr>
          <p:nvPr/>
        </p:nvCxnSpPr>
        <p:spPr>
          <a:xfrm flipV="1">
            <a:off x="9559069" y="2068323"/>
            <a:ext cx="518769" cy="19511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1" name="直接连接符 190"/>
          <p:cNvCxnSpPr>
            <a:stCxn id="236" idx="6"/>
            <a:endCxn id="108" idx="2"/>
          </p:cNvCxnSpPr>
          <p:nvPr/>
        </p:nvCxnSpPr>
        <p:spPr>
          <a:xfrm flipV="1">
            <a:off x="9639918" y="1723833"/>
            <a:ext cx="326730" cy="4966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2" name="直接连接符 191"/>
          <p:cNvCxnSpPr>
            <a:stCxn id="108" idx="7"/>
          </p:cNvCxnSpPr>
          <p:nvPr/>
        </p:nvCxnSpPr>
        <p:spPr>
          <a:xfrm flipV="1">
            <a:off x="10036812" y="1368298"/>
            <a:ext cx="141025" cy="3264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3" name="直接连接符 192"/>
          <p:cNvCxnSpPr>
            <a:endCxn id="233" idx="2"/>
          </p:cNvCxnSpPr>
          <p:nvPr/>
        </p:nvCxnSpPr>
        <p:spPr>
          <a:xfrm flipV="1">
            <a:off x="10428458" y="1544559"/>
            <a:ext cx="327794" cy="4007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4" name="直接连接符 193"/>
          <p:cNvCxnSpPr>
            <a:stCxn id="99" idx="4"/>
            <a:endCxn id="233" idx="0"/>
          </p:cNvCxnSpPr>
          <p:nvPr/>
        </p:nvCxnSpPr>
        <p:spPr>
          <a:xfrm flipH="1">
            <a:off x="11052003" y="947435"/>
            <a:ext cx="61941" cy="30137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5" name="直接连接符 194"/>
          <p:cNvCxnSpPr>
            <a:stCxn id="233" idx="6"/>
            <a:endCxn id="162" idx="2"/>
          </p:cNvCxnSpPr>
          <p:nvPr/>
        </p:nvCxnSpPr>
        <p:spPr>
          <a:xfrm>
            <a:off x="11347753" y="1544559"/>
            <a:ext cx="234309" cy="4007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6" name="直接连接符 195"/>
          <p:cNvCxnSpPr>
            <a:stCxn id="170" idx="6"/>
            <a:endCxn id="102" idx="3"/>
          </p:cNvCxnSpPr>
          <p:nvPr/>
        </p:nvCxnSpPr>
        <p:spPr>
          <a:xfrm flipV="1">
            <a:off x="10325713" y="1869372"/>
            <a:ext cx="164235" cy="9895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7" name="直接连接符 196"/>
          <p:cNvCxnSpPr>
            <a:stCxn id="234" idx="3"/>
            <a:endCxn id="231" idx="7"/>
          </p:cNvCxnSpPr>
          <p:nvPr/>
        </p:nvCxnSpPr>
        <p:spPr>
          <a:xfrm flipH="1">
            <a:off x="10547556" y="1744558"/>
            <a:ext cx="304448" cy="523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8" name="直接连接符 197"/>
          <p:cNvCxnSpPr>
            <a:endCxn id="141" idx="2"/>
          </p:cNvCxnSpPr>
          <p:nvPr/>
        </p:nvCxnSpPr>
        <p:spPr>
          <a:xfrm flipV="1">
            <a:off x="10635620" y="2305064"/>
            <a:ext cx="256519" cy="833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9" name="直接连接符 198"/>
          <p:cNvCxnSpPr>
            <a:endCxn id="165" idx="7"/>
          </p:cNvCxnSpPr>
          <p:nvPr/>
        </p:nvCxnSpPr>
        <p:spPr>
          <a:xfrm flipH="1">
            <a:off x="10703142" y="2410734"/>
            <a:ext cx="279311" cy="65186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0" name="直接连接符 199"/>
          <p:cNvCxnSpPr>
            <a:stCxn id="141" idx="6"/>
            <a:endCxn id="57" idx="2"/>
          </p:cNvCxnSpPr>
          <p:nvPr/>
        </p:nvCxnSpPr>
        <p:spPr>
          <a:xfrm flipV="1">
            <a:off x="11083118" y="2117087"/>
            <a:ext cx="513969" cy="18797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01" name="组合 200"/>
          <p:cNvGrpSpPr/>
          <p:nvPr/>
        </p:nvGrpSpPr>
        <p:grpSpPr>
          <a:xfrm>
            <a:off x="11126542" y="1909468"/>
            <a:ext cx="158855" cy="158855"/>
            <a:chOff x="304800" y="673100"/>
            <a:chExt cx="4000500" cy="4000500"/>
          </a:xfrm>
          <a:effectLst>
            <a:outerShdw blurRad="317500" dist="190500" dir="8100000" algn="tr" rotWithShape="0">
              <a:prstClr val="black">
                <a:alpha val="50000"/>
              </a:prstClr>
            </a:outerShdw>
          </a:effectLst>
        </p:grpSpPr>
        <p:sp>
          <p:nvSpPr>
            <p:cNvPr id="202" name="同心圆 20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3" name="椭圆 20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4" name="直接连接符 203"/>
          <p:cNvCxnSpPr>
            <a:stCxn id="141" idx="7"/>
            <a:endCxn id="203" idx="3"/>
          </p:cNvCxnSpPr>
          <p:nvPr/>
        </p:nvCxnSpPr>
        <p:spPr>
          <a:xfrm flipV="1">
            <a:off x="11055150" y="2042608"/>
            <a:ext cx="97107" cy="19493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5" name="直接连接符 204"/>
          <p:cNvCxnSpPr>
            <a:stCxn id="57" idx="4"/>
            <a:endCxn id="93" idx="0"/>
          </p:cNvCxnSpPr>
          <p:nvPr/>
        </p:nvCxnSpPr>
        <p:spPr>
          <a:xfrm>
            <a:off x="11738508" y="2258507"/>
            <a:ext cx="115949" cy="21602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6" name="直接连接符 205"/>
          <p:cNvCxnSpPr>
            <a:stCxn id="93" idx="4"/>
            <a:endCxn id="225" idx="7"/>
          </p:cNvCxnSpPr>
          <p:nvPr/>
        </p:nvCxnSpPr>
        <p:spPr>
          <a:xfrm flipH="1">
            <a:off x="11801683" y="2556734"/>
            <a:ext cx="52774" cy="21876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7" name="直接连接符 206"/>
          <p:cNvCxnSpPr>
            <a:stCxn id="96" idx="5"/>
            <a:endCxn id="224" idx="0"/>
          </p:cNvCxnSpPr>
          <p:nvPr/>
        </p:nvCxnSpPr>
        <p:spPr>
          <a:xfrm>
            <a:off x="11355561" y="2433974"/>
            <a:ext cx="246123" cy="2457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8" name="直接连接符 207"/>
          <p:cNvCxnSpPr>
            <a:endCxn id="225" idx="2"/>
          </p:cNvCxnSpPr>
          <p:nvPr/>
        </p:nvCxnSpPr>
        <p:spPr>
          <a:xfrm flipV="1">
            <a:off x="11061880" y="2975500"/>
            <a:ext cx="256963" cy="5912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9" name="直接连接符 208"/>
          <p:cNvCxnSpPr>
            <a:stCxn id="230" idx="4"/>
            <a:endCxn id="228" idx="0"/>
          </p:cNvCxnSpPr>
          <p:nvPr/>
        </p:nvCxnSpPr>
        <p:spPr>
          <a:xfrm>
            <a:off x="10280191" y="2930392"/>
            <a:ext cx="89638" cy="58512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0" name="直接连接符 209"/>
          <p:cNvCxnSpPr>
            <a:stCxn id="240" idx="7"/>
            <a:endCxn id="144" idx="1"/>
          </p:cNvCxnSpPr>
          <p:nvPr/>
        </p:nvCxnSpPr>
        <p:spPr>
          <a:xfrm>
            <a:off x="9575063" y="3062085"/>
            <a:ext cx="333497" cy="7993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1" name="直接连接符 210"/>
          <p:cNvCxnSpPr>
            <a:stCxn id="144" idx="5"/>
            <a:endCxn id="228" idx="1"/>
          </p:cNvCxnSpPr>
          <p:nvPr/>
        </p:nvCxnSpPr>
        <p:spPr>
          <a:xfrm>
            <a:off x="10043603" y="3277066"/>
            <a:ext cx="126227" cy="32128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2" name="直接连接符 211"/>
          <p:cNvCxnSpPr>
            <a:stCxn id="126" idx="6"/>
            <a:endCxn id="239" idx="1"/>
          </p:cNvCxnSpPr>
          <p:nvPr/>
        </p:nvCxnSpPr>
        <p:spPr>
          <a:xfrm>
            <a:off x="8922410" y="2945495"/>
            <a:ext cx="289107" cy="10847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3" name="直接连接符 212"/>
          <p:cNvCxnSpPr>
            <a:stCxn id="135" idx="7"/>
            <a:endCxn id="240" idx="2"/>
          </p:cNvCxnSpPr>
          <p:nvPr/>
        </p:nvCxnSpPr>
        <p:spPr>
          <a:xfrm flipV="1">
            <a:off x="8957329" y="3239802"/>
            <a:ext cx="188687" cy="21170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4" name="直接连接符 213"/>
          <p:cNvCxnSpPr>
            <a:stCxn id="135" idx="4"/>
            <a:endCxn id="51" idx="1"/>
          </p:cNvCxnSpPr>
          <p:nvPr/>
        </p:nvCxnSpPr>
        <p:spPr>
          <a:xfrm>
            <a:off x="8928266" y="3521671"/>
            <a:ext cx="259604" cy="26659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38" idx="5"/>
            <a:endCxn id="246" idx="1"/>
          </p:cNvCxnSpPr>
          <p:nvPr/>
        </p:nvCxnSpPr>
        <p:spPr>
          <a:xfrm>
            <a:off x="9474991" y="4159291"/>
            <a:ext cx="138929" cy="12565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6" name="直接连接符 215"/>
          <p:cNvCxnSpPr>
            <a:stCxn id="246" idx="7"/>
          </p:cNvCxnSpPr>
          <p:nvPr/>
        </p:nvCxnSpPr>
        <p:spPr>
          <a:xfrm flipV="1">
            <a:off x="9878273" y="4007481"/>
            <a:ext cx="282428" cy="27746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7" name="直接连接符 216"/>
          <p:cNvCxnSpPr>
            <a:stCxn id="168" idx="5"/>
            <a:endCxn id="147" idx="0"/>
          </p:cNvCxnSpPr>
          <p:nvPr/>
        </p:nvCxnSpPr>
        <p:spPr>
          <a:xfrm>
            <a:off x="9693630" y="3715090"/>
            <a:ext cx="66366" cy="16736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endCxn id="72" idx="0"/>
          </p:cNvCxnSpPr>
          <p:nvPr/>
        </p:nvCxnSpPr>
        <p:spPr>
          <a:xfrm>
            <a:off x="10371704" y="4094104"/>
            <a:ext cx="41101" cy="36775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9" name="直接连接符 218"/>
          <p:cNvCxnSpPr>
            <a:stCxn id="42" idx="5"/>
          </p:cNvCxnSpPr>
          <p:nvPr/>
        </p:nvCxnSpPr>
        <p:spPr>
          <a:xfrm>
            <a:off x="11078773" y="3503786"/>
            <a:ext cx="227160" cy="211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0" name="直接连接符 219"/>
          <p:cNvCxnSpPr>
            <a:stCxn id="45" idx="7"/>
            <a:endCxn id="48" idx="3"/>
          </p:cNvCxnSpPr>
          <p:nvPr/>
        </p:nvCxnSpPr>
        <p:spPr>
          <a:xfrm flipV="1">
            <a:off x="11185917" y="3881592"/>
            <a:ext cx="111586" cy="20998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228" idx="6"/>
            <a:endCxn id="81" idx="1"/>
          </p:cNvCxnSpPr>
          <p:nvPr/>
        </p:nvCxnSpPr>
        <p:spPr>
          <a:xfrm>
            <a:off x="10652670" y="3798354"/>
            <a:ext cx="158286" cy="707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2" name="直接连接符 221"/>
          <p:cNvCxnSpPr>
            <a:stCxn id="38" idx="7"/>
            <a:endCxn id="45" idx="3"/>
          </p:cNvCxnSpPr>
          <p:nvPr/>
        </p:nvCxnSpPr>
        <p:spPr>
          <a:xfrm flipV="1">
            <a:off x="10820530" y="4235522"/>
            <a:ext cx="221443" cy="17572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23" name="组合 222"/>
          <p:cNvGrpSpPr/>
          <p:nvPr/>
        </p:nvGrpSpPr>
        <p:grpSpPr>
          <a:xfrm>
            <a:off x="11305933" y="2679749"/>
            <a:ext cx="591501" cy="591501"/>
            <a:chOff x="304800" y="673100"/>
            <a:chExt cx="4000500" cy="4000500"/>
          </a:xfrm>
          <a:effectLst>
            <a:outerShdw blurRad="317500" dist="190500" dir="8100000" algn="tr" rotWithShape="0">
              <a:prstClr val="black">
                <a:alpha val="50000"/>
              </a:prstClr>
            </a:outerShdw>
          </a:effectLst>
        </p:grpSpPr>
        <p:sp>
          <p:nvSpPr>
            <p:cNvPr id="224" name="同心圆 2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5" name="椭圆 22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6" name="组合 225"/>
          <p:cNvGrpSpPr/>
          <p:nvPr/>
        </p:nvGrpSpPr>
        <p:grpSpPr>
          <a:xfrm>
            <a:off x="10074078" y="3502603"/>
            <a:ext cx="591501" cy="591501"/>
            <a:chOff x="304800" y="673100"/>
            <a:chExt cx="4000500" cy="4000500"/>
          </a:xfrm>
          <a:effectLst>
            <a:outerShdw blurRad="317500" dist="190500" dir="8100000" algn="tr" rotWithShape="0">
              <a:prstClr val="black">
                <a:alpha val="50000"/>
              </a:prstClr>
            </a:outerShdw>
          </a:effectLst>
        </p:grpSpPr>
        <p:sp>
          <p:nvSpPr>
            <p:cNvPr id="227" name="同心圆 2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8" name="椭圆 22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9" name="组合 228"/>
          <p:cNvGrpSpPr/>
          <p:nvPr/>
        </p:nvGrpSpPr>
        <p:grpSpPr>
          <a:xfrm>
            <a:off x="9884825" y="2139660"/>
            <a:ext cx="790732" cy="790732"/>
            <a:chOff x="304800" y="673100"/>
            <a:chExt cx="4000500" cy="4000500"/>
          </a:xfrm>
          <a:effectLst>
            <a:outerShdw blurRad="317500" dist="190500" dir="8100000" algn="tr" rotWithShape="0">
              <a:prstClr val="black">
                <a:alpha val="50000"/>
              </a:prstClr>
            </a:outerShdw>
          </a:effectLst>
        </p:grpSpPr>
        <p:sp>
          <p:nvSpPr>
            <p:cNvPr id="230" name="同心圆 2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1" name="椭圆 23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2" name="组合 231"/>
          <p:cNvGrpSpPr/>
          <p:nvPr/>
        </p:nvGrpSpPr>
        <p:grpSpPr>
          <a:xfrm>
            <a:off x="10756252" y="1248808"/>
            <a:ext cx="591501" cy="591501"/>
            <a:chOff x="304800" y="673100"/>
            <a:chExt cx="4000500" cy="4000500"/>
          </a:xfrm>
          <a:effectLst>
            <a:outerShdw blurRad="317500" dist="190500" dir="8100000" algn="tr" rotWithShape="0">
              <a:prstClr val="black">
                <a:alpha val="50000"/>
              </a:prstClr>
            </a:outerShdw>
          </a:effectLst>
        </p:grpSpPr>
        <p:sp>
          <p:nvSpPr>
            <p:cNvPr id="233" name="同心圆 2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4" name="椭圆 23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5" name="组合 234"/>
          <p:cNvGrpSpPr/>
          <p:nvPr/>
        </p:nvGrpSpPr>
        <p:grpSpPr>
          <a:xfrm>
            <a:off x="9048417" y="1477742"/>
            <a:ext cx="591501" cy="591501"/>
            <a:chOff x="304800" y="673100"/>
            <a:chExt cx="4000500" cy="4000500"/>
          </a:xfrm>
          <a:effectLst>
            <a:outerShdw blurRad="317500" dist="190500" dir="8100000" algn="tr" rotWithShape="0">
              <a:prstClr val="black">
                <a:alpha val="50000"/>
              </a:prstClr>
            </a:outerShdw>
          </a:effectLst>
        </p:grpSpPr>
        <p:sp>
          <p:nvSpPr>
            <p:cNvPr id="236" name="同心圆 2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7" name="椭圆 236"/>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8" name="组合 237"/>
          <p:cNvGrpSpPr/>
          <p:nvPr/>
        </p:nvGrpSpPr>
        <p:grpSpPr>
          <a:xfrm>
            <a:off x="9134544" y="2977000"/>
            <a:ext cx="525603" cy="525603"/>
            <a:chOff x="304800" y="673100"/>
            <a:chExt cx="4000500" cy="4000500"/>
          </a:xfrm>
          <a:effectLst>
            <a:outerShdw blurRad="317500" dist="190500" dir="8100000" algn="tr" rotWithShape="0">
              <a:prstClr val="black">
                <a:alpha val="50000"/>
              </a:prstClr>
            </a:outerShdw>
          </a:effectLst>
        </p:grpSpPr>
        <p:sp>
          <p:nvSpPr>
            <p:cNvPr id="239" name="同心圆 2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0" name="椭圆 239"/>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1" name="组合 240"/>
          <p:cNvGrpSpPr/>
          <p:nvPr/>
        </p:nvGrpSpPr>
        <p:grpSpPr>
          <a:xfrm>
            <a:off x="8649356" y="2544783"/>
            <a:ext cx="295751" cy="295751"/>
            <a:chOff x="304800" y="673100"/>
            <a:chExt cx="4000500" cy="4000500"/>
          </a:xfrm>
          <a:effectLst>
            <a:outerShdw blurRad="317500" dist="190500" dir="8100000" algn="tr" rotWithShape="0">
              <a:prstClr val="black">
                <a:alpha val="50000"/>
              </a:prstClr>
            </a:outerShdw>
          </a:effectLst>
        </p:grpSpPr>
        <p:sp>
          <p:nvSpPr>
            <p:cNvPr id="242" name="同心圆 2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3" name="椭圆 24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4" name="组合 243"/>
          <p:cNvGrpSpPr/>
          <p:nvPr/>
        </p:nvGrpSpPr>
        <p:grpSpPr>
          <a:xfrm>
            <a:off x="9550639" y="4221664"/>
            <a:ext cx="390914" cy="390914"/>
            <a:chOff x="304800" y="673100"/>
            <a:chExt cx="4000500" cy="4000500"/>
          </a:xfrm>
          <a:effectLst>
            <a:outerShdw blurRad="317500" dist="190500" dir="8100000" algn="tr" rotWithShape="0">
              <a:prstClr val="black">
                <a:alpha val="50000"/>
              </a:prstClr>
            </a:outerShdw>
          </a:effectLst>
        </p:grpSpPr>
        <p:sp>
          <p:nvSpPr>
            <p:cNvPr id="245" name="同心圆 2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6" name="椭圆 245"/>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956331226"/>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01"/>
                                        </p:tgtEl>
                                        <p:attrNameLst>
                                          <p:attrName>style.visibility</p:attrName>
                                        </p:attrNameLst>
                                      </p:cBhvr>
                                      <p:to>
                                        <p:strVal val="visible"/>
                                      </p:to>
                                    </p:set>
                                    <p:anim calcmode="lin" valueType="num">
                                      <p:cBhvr additive="base">
                                        <p:cTn id="7" dur="500" fill="hold"/>
                                        <p:tgtEl>
                                          <p:spTgt spid="301"/>
                                        </p:tgtEl>
                                        <p:attrNameLst>
                                          <p:attrName>ppt_x</p:attrName>
                                        </p:attrNameLst>
                                      </p:cBhvr>
                                      <p:tavLst>
                                        <p:tav tm="0">
                                          <p:val>
                                            <p:strVal val="1+#ppt_w/2"/>
                                          </p:val>
                                        </p:tav>
                                        <p:tav tm="100000">
                                          <p:val>
                                            <p:strVal val="#ppt_x"/>
                                          </p:val>
                                        </p:tav>
                                      </p:tavLst>
                                    </p:anim>
                                    <p:anim calcmode="lin" valueType="num">
                                      <p:cBhvr additive="base">
                                        <p:cTn id="8" dur="500" fill="hold"/>
                                        <p:tgtEl>
                                          <p:spTgt spid="30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00"/>
                                  </p:stCondLst>
                                  <p:childTnLst>
                                    <p:set>
                                      <p:cBhvr>
                                        <p:cTn id="10" dur="1" fill="hold">
                                          <p:stCondLst>
                                            <p:cond delay="0"/>
                                          </p:stCondLst>
                                        </p:cTn>
                                        <p:tgtEl>
                                          <p:spTgt spid="298"/>
                                        </p:tgtEl>
                                        <p:attrNameLst>
                                          <p:attrName>style.visibility</p:attrName>
                                        </p:attrNameLst>
                                      </p:cBhvr>
                                      <p:to>
                                        <p:strVal val="visible"/>
                                      </p:to>
                                    </p:set>
                                    <p:anim calcmode="lin" valueType="num">
                                      <p:cBhvr additive="base">
                                        <p:cTn id="11" dur="500" fill="hold"/>
                                        <p:tgtEl>
                                          <p:spTgt spid="298"/>
                                        </p:tgtEl>
                                        <p:attrNameLst>
                                          <p:attrName>ppt_x</p:attrName>
                                        </p:attrNameLst>
                                      </p:cBhvr>
                                      <p:tavLst>
                                        <p:tav tm="0">
                                          <p:val>
                                            <p:strVal val="1+#ppt_w/2"/>
                                          </p:val>
                                        </p:tav>
                                        <p:tav tm="100000">
                                          <p:val>
                                            <p:strVal val="#ppt_x"/>
                                          </p:val>
                                        </p:tav>
                                      </p:tavLst>
                                    </p:anim>
                                    <p:anim calcmode="lin" valueType="num">
                                      <p:cBhvr additive="base">
                                        <p:cTn id="12" dur="500" fill="hold"/>
                                        <p:tgtEl>
                                          <p:spTgt spid="29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
                                  </p:stCondLst>
                                  <p:childTnLst>
                                    <p:set>
                                      <p:cBhvr>
                                        <p:cTn id="14" dur="1" fill="hold">
                                          <p:stCondLst>
                                            <p:cond delay="0"/>
                                          </p:stCondLst>
                                        </p:cTn>
                                        <p:tgtEl>
                                          <p:spTgt spid="295"/>
                                        </p:tgtEl>
                                        <p:attrNameLst>
                                          <p:attrName>style.visibility</p:attrName>
                                        </p:attrNameLst>
                                      </p:cBhvr>
                                      <p:to>
                                        <p:strVal val="visible"/>
                                      </p:to>
                                    </p:set>
                                    <p:anim calcmode="lin" valueType="num">
                                      <p:cBhvr additive="base">
                                        <p:cTn id="15" dur="500" fill="hold"/>
                                        <p:tgtEl>
                                          <p:spTgt spid="295"/>
                                        </p:tgtEl>
                                        <p:attrNameLst>
                                          <p:attrName>ppt_x</p:attrName>
                                        </p:attrNameLst>
                                      </p:cBhvr>
                                      <p:tavLst>
                                        <p:tav tm="0">
                                          <p:val>
                                            <p:strVal val="1+#ppt_w/2"/>
                                          </p:val>
                                        </p:tav>
                                        <p:tav tm="100000">
                                          <p:val>
                                            <p:strVal val="#ppt_x"/>
                                          </p:val>
                                        </p:tav>
                                      </p:tavLst>
                                    </p:anim>
                                    <p:anim calcmode="lin" valueType="num">
                                      <p:cBhvr additive="base">
                                        <p:cTn id="16" dur="500" fill="hold"/>
                                        <p:tgtEl>
                                          <p:spTgt spid="29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600"/>
                                  </p:stCondLst>
                                  <p:childTnLst>
                                    <p:set>
                                      <p:cBhvr>
                                        <p:cTn id="18" dur="1" fill="hold">
                                          <p:stCondLst>
                                            <p:cond delay="0"/>
                                          </p:stCondLst>
                                        </p:cTn>
                                        <p:tgtEl>
                                          <p:spTgt spid="292"/>
                                        </p:tgtEl>
                                        <p:attrNameLst>
                                          <p:attrName>style.visibility</p:attrName>
                                        </p:attrNameLst>
                                      </p:cBhvr>
                                      <p:to>
                                        <p:strVal val="visible"/>
                                      </p:to>
                                    </p:set>
                                    <p:anim calcmode="lin" valueType="num">
                                      <p:cBhvr additive="base">
                                        <p:cTn id="19" dur="500" fill="hold"/>
                                        <p:tgtEl>
                                          <p:spTgt spid="292"/>
                                        </p:tgtEl>
                                        <p:attrNameLst>
                                          <p:attrName>ppt_x</p:attrName>
                                        </p:attrNameLst>
                                      </p:cBhvr>
                                      <p:tavLst>
                                        <p:tav tm="0">
                                          <p:val>
                                            <p:strVal val="1+#ppt_w/2"/>
                                          </p:val>
                                        </p:tav>
                                        <p:tav tm="100000">
                                          <p:val>
                                            <p:strVal val="#ppt_x"/>
                                          </p:val>
                                        </p:tav>
                                      </p:tavLst>
                                    </p:anim>
                                    <p:anim calcmode="lin" valueType="num">
                                      <p:cBhvr additive="base">
                                        <p:cTn id="20" dur="500" fill="hold"/>
                                        <p:tgtEl>
                                          <p:spTgt spid="29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800"/>
                                  </p:stCondLst>
                                  <p:childTnLst>
                                    <p:set>
                                      <p:cBhvr>
                                        <p:cTn id="22" dur="1" fill="hold">
                                          <p:stCondLst>
                                            <p:cond delay="0"/>
                                          </p:stCondLst>
                                        </p:cTn>
                                        <p:tgtEl>
                                          <p:spTgt spid="289"/>
                                        </p:tgtEl>
                                        <p:attrNameLst>
                                          <p:attrName>style.visibility</p:attrName>
                                        </p:attrNameLst>
                                      </p:cBhvr>
                                      <p:to>
                                        <p:strVal val="visible"/>
                                      </p:to>
                                    </p:set>
                                    <p:anim calcmode="lin" valueType="num">
                                      <p:cBhvr additive="base">
                                        <p:cTn id="23" dur="500" fill="hold"/>
                                        <p:tgtEl>
                                          <p:spTgt spid="289"/>
                                        </p:tgtEl>
                                        <p:attrNameLst>
                                          <p:attrName>ppt_x</p:attrName>
                                        </p:attrNameLst>
                                      </p:cBhvr>
                                      <p:tavLst>
                                        <p:tav tm="0">
                                          <p:val>
                                            <p:strVal val="1+#ppt_w/2"/>
                                          </p:val>
                                        </p:tav>
                                        <p:tav tm="100000">
                                          <p:val>
                                            <p:strVal val="#ppt_x"/>
                                          </p:val>
                                        </p:tav>
                                      </p:tavLst>
                                    </p:anim>
                                    <p:anim calcmode="lin" valueType="num">
                                      <p:cBhvr additive="base">
                                        <p:cTn id="24" dur="500" fill="hold"/>
                                        <p:tgtEl>
                                          <p:spTgt spid="289"/>
                                        </p:tgtEl>
                                        <p:attrNameLst>
                                          <p:attrName>ppt_y</p:attrName>
                                        </p:attrNameLst>
                                      </p:cBhvr>
                                      <p:tavLst>
                                        <p:tav tm="0">
                                          <p:val>
                                            <p:strVal val="#ppt_y"/>
                                          </p:val>
                                        </p:tav>
                                        <p:tav tm="100000">
                                          <p:val>
                                            <p:strVal val="#ppt_y"/>
                                          </p:val>
                                        </p:tav>
                                      </p:tavLst>
                                    </p:anim>
                                  </p:childTnLst>
                                </p:cTn>
                              </p:par>
                            </p:childTnLst>
                          </p:cTn>
                        </p:par>
                        <p:par>
                          <p:cTn id="25" fill="hold">
                            <p:stCondLst>
                              <p:cond delay="13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6"/>
                                        </p:tgtEl>
                                        <p:attrNameLst>
                                          <p:attrName>ppt_y</p:attrName>
                                        </p:attrNameLst>
                                      </p:cBhvr>
                                      <p:tavLst>
                                        <p:tav tm="0">
                                          <p:val>
                                            <p:strVal val="#ppt_y"/>
                                          </p:val>
                                        </p:tav>
                                        <p:tav tm="100000">
                                          <p:val>
                                            <p:strVal val="#ppt_y"/>
                                          </p:val>
                                        </p:tav>
                                      </p:tavLst>
                                    </p:anim>
                                    <p:anim calcmode="lin" valueType="num">
                                      <p:cBhvr>
                                        <p:cTn id="30"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6"/>
                                        </p:tgtEl>
                                      </p:cBhvr>
                                    </p:animEffect>
                                  </p:childTnLst>
                                </p:cTn>
                              </p:par>
                            </p:childTnLst>
                          </p:cTn>
                        </p:par>
                        <p:par>
                          <p:cTn id="33" fill="hold">
                            <p:stCondLst>
                              <p:cond delay="22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5"/>
                                        </p:tgtEl>
                                        <p:attrNameLst>
                                          <p:attrName>ppt_y</p:attrName>
                                        </p:attrNameLst>
                                      </p:cBhvr>
                                      <p:tavLst>
                                        <p:tav tm="0">
                                          <p:val>
                                            <p:strVal val="#ppt_y"/>
                                          </p:val>
                                        </p:tav>
                                        <p:tav tm="100000">
                                          <p:val>
                                            <p:strVal val="#ppt_y"/>
                                          </p:val>
                                        </p:tav>
                                      </p:tavLst>
                                    </p:anim>
                                    <p:anim calcmode="lin" valueType="num">
                                      <p:cBhvr>
                                        <p:cTn id="3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35"/>
                                        </p:tgtEl>
                                      </p:cBhvr>
                                    </p:animEffect>
                                  </p:childTnLst>
                                </p:cTn>
                              </p:par>
                            </p:childTnLst>
                          </p:cTn>
                        </p:par>
                        <p:par>
                          <p:cTn id="41" fill="hold">
                            <p:stCondLst>
                              <p:cond delay="34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3900"/>
                            </p:stCondLst>
                            <p:childTnLst>
                              <p:par>
                                <p:cTn id="49" presetID="1"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63" presetClass="path" presetSubtype="0" accel="50000" decel="50000" fill="hold" nodeType="withEffect">
                                  <p:stCondLst>
                                    <p:cond delay="0"/>
                                  </p:stCondLst>
                                  <p:childTnLst>
                                    <p:animMotion origin="layout" path="M 4.94663E-8 -1.11111E-6 L 0.60844 0.00695 " pathEditMode="relative" rAng="0" ptsTypes="AA">
                                      <p:cBhvr>
                                        <p:cTn id="52" dur="2000" fill="hold"/>
                                        <p:tgtEl>
                                          <p:spTgt spid="27"/>
                                        </p:tgtEl>
                                        <p:attrNameLst>
                                          <p:attrName>ppt_x</p:attrName>
                                          <p:attrName>ppt_y</p:attrName>
                                        </p:attrNameLst>
                                      </p:cBhvr>
                                      <p:rCtr x="30422" y="347"/>
                                    </p:animMotion>
                                  </p:childTnLst>
                                </p:cTn>
                              </p:par>
                              <p:par>
                                <p:cTn id="53" presetID="10"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childTnLst>
                                </p:cTn>
                              </p:par>
                              <p:par>
                                <p:cTn id="58" presetID="63" presetClass="path" presetSubtype="0" accel="50000" decel="50000" fill="hold" nodeType="withEffect">
                                  <p:stCondLst>
                                    <p:cond delay="0"/>
                                  </p:stCondLst>
                                  <p:childTnLst>
                                    <p:animMotion origin="layout" path="M -3.10076E-6 -7.40741E-7 L 0.57498 -7.40741E-7 " pathEditMode="relative" rAng="0" ptsTypes="AA">
                                      <p:cBhvr>
                                        <p:cTn id="59" dur="2000" fill="hold"/>
                                        <p:tgtEl>
                                          <p:spTgt spid="39"/>
                                        </p:tgtEl>
                                        <p:attrNameLst>
                                          <p:attrName>ppt_x</p:attrName>
                                          <p:attrName>ppt_y</p:attrName>
                                        </p:attrNameLst>
                                      </p:cBhvr>
                                      <p:rCtr x="28743" y="0"/>
                                    </p:animMotion>
                                  </p:childTnLst>
                                </p:cTn>
                              </p:par>
                              <p:par>
                                <p:cTn id="60" presetID="22" presetClass="entr" presetSubtype="8" fill="hold" grpId="0" nodeType="withEffect">
                                  <p:stCondLst>
                                    <p:cond delay="25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1750"/>
                                        <p:tgtEl>
                                          <p:spTgt spid="26"/>
                                        </p:tgtEl>
                                      </p:cBhvr>
                                    </p:animEffect>
                                  </p:childTnLst>
                                </p:cTn>
                              </p:par>
                              <p:par>
                                <p:cTn id="63" presetID="53" presetClass="entr" presetSubtype="16" fill="hold" grpId="0" nodeType="withEffect">
                                  <p:stCondLst>
                                    <p:cond delay="50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par>
                                <p:cTn id="68" presetID="53" presetClass="entr" presetSubtype="16" fill="hold" grpId="0" nodeType="withEffect">
                                  <p:stCondLst>
                                    <p:cond delay="50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Effect transition="in" filter="fade">
                                      <p:cBhvr>
                                        <p:cTn id="72" dur="500"/>
                                        <p:tgtEl>
                                          <p:spTgt spid="31"/>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32"/>
                                        </p:tgtEl>
                                        <p:attrNameLst>
                                          <p:attrName>style.visibility</p:attrName>
                                        </p:attrNameLst>
                                      </p:cBhvr>
                                      <p:to>
                                        <p:strVal val="visible"/>
                                      </p:to>
                                    </p:set>
                                    <p:anim calcmode="lin" valueType="num">
                                      <p:cBhvr>
                                        <p:cTn id="75" dur="500" fill="hold"/>
                                        <p:tgtEl>
                                          <p:spTgt spid="32"/>
                                        </p:tgtEl>
                                        <p:attrNameLst>
                                          <p:attrName>ppt_w</p:attrName>
                                        </p:attrNameLst>
                                      </p:cBhvr>
                                      <p:tavLst>
                                        <p:tav tm="0">
                                          <p:val>
                                            <p:fltVal val="0"/>
                                          </p:val>
                                        </p:tav>
                                        <p:tav tm="100000">
                                          <p:val>
                                            <p:strVal val="#ppt_w"/>
                                          </p:val>
                                        </p:tav>
                                      </p:tavLst>
                                    </p:anim>
                                    <p:anim calcmode="lin" valueType="num">
                                      <p:cBhvr>
                                        <p:cTn id="76" dur="500" fill="hold"/>
                                        <p:tgtEl>
                                          <p:spTgt spid="32"/>
                                        </p:tgtEl>
                                        <p:attrNameLst>
                                          <p:attrName>ppt_h</p:attrName>
                                        </p:attrNameLst>
                                      </p:cBhvr>
                                      <p:tavLst>
                                        <p:tav tm="0">
                                          <p:val>
                                            <p:fltVal val="0"/>
                                          </p:val>
                                        </p:tav>
                                        <p:tav tm="100000">
                                          <p:val>
                                            <p:strVal val="#ppt_h"/>
                                          </p:val>
                                        </p:tav>
                                      </p:tavLst>
                                    </p:anim>
                                    <p:animEffect transition="in" filter="fade">
                                      <p:cBhvr>
                                        <p:cTn id="77" dur="500"/>
                                        <p:tgtEl>
                                          <p:spTgt spid="32"/>
                                        </p:tgtEl>
                                      </p:cBhvr>
                                    </p:animEffect>
                                  </p:childTnLst>
                                </p:cTn>
                              </p:par>
                              <p:par>
                                <p:cTn id="78" presetID="53" presetClass="entr" presetSubtype="16" fill="hold" grpId="0" nodeType="withEffect">
                                  <p:stCondLst>
                                    <p:cond delay="50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Effect transition="in" filter="fade">
                                      <p:cBhvr>
                                        <p:cTn id="82" dur="500"/>
                                        <p:tgtEl>
                                          <p:spTgt spid="33"/>
                                        </p:tgtEl>
                                      </p:cBhvr>
                                    </p:animEffect>
                                  </p:childTnLst>
                                </p:cTn>
                              </p:par>
                              <p:par>
                                <p:cTn id="83" presetID="53" presetClass="entr" presetSubtype="16" fill="hold" nodeType="withEffect">
                                  <p:stCondLst>
                                    <p:cond delay="500"/>
                                  </p:stCondLst>
                                  <p:childTnLst>
                                    <p:set>
                                      <p:cBhvr>
                                        <p:cTn id="84" dur="1" fill="hold">
                                          <p:stCondLst>
                                            <p:cond delay="0"/>
                                          </p:stCondLst>
                                        </p:cTn>
                                        <p:tgtEl>
                                          <p:spTgt spid="244"/>
                                        </p:tgtEl>
                                        <p:attrNameLst>
                                          <p:attrName>style.visibility</p:attrName>
                                        </p:attrNameLst>
                                      </p:cBhvr>
                                      <p:to>
                                        <p:strVal val="visible"/>
                                      </p:to>
                                    </p:set>
                                    <p:anim calcmode="lin" valueType="num">
                                      <p:cBhvr>
                                        <p:cTn id="85" dur="500" fill="hold"/>
                                        <p:tgtEl>
                                          <p:spTgt spid="244"/>
                                        </p:tgtEl>
                                        <p:attrNameLst>
                                          <p:attrName>ppt_w</p:attrName>
                                        </p:attrNameLst>
                                      </p:cBhvr>
                                      <p:tavLst>
                                        <p:tav tm="0">
                                          <p:val>
                                            <p:fltVal val="0"/>
                                          </p:val>
                                        </p:tav>
                                        <p:tav tm="100000">
                                          <p:val>
                                            <p:strVal val="#ppt_w"/>
                                          </p:val>
                                        </p:tav>
                                      </p:tavLst>
                                    </p:anim>
                                    <p:anim calcmode="lin" valueType="num">
                                      <p:cBhvr>
                                        <p:cTn id="86" dur="500" fill="hold"/>
                                        <p:tgtEl>
                                          <p:spTgt spid="244"/>
                                        </p:tgtEl>
                                        <p:attrNameLst>
                                          <p:attrName>ppt_h</p:attrName>
                                        </p:attrNameLst>
                                      </p:cBhvr>
                                      <p:tavLst>
                                        <p:tav tm="0">
                                          <p:val>
                                            <p:fltVal val="0"/>
                                          </p:val>
                                        </p:tav>
                                        <p:tav tm="100000">
                                          <p:val>
                                            <p:strVal val="#ppt_h"/>
                                          </p:val>
                                        </p:tav>
                                      </p:tavLst>
                                    </p:anim>
                                    <p:animEffect transition="in" filter="fade">
                                      <p:cBhvr>
                                        <p:cTn id="87" dur="500"/>
                                        <p:tgtEl>
                                          <p:spTgt spid="244"/>
                                        </p:tgtEl>
                                      </p:cBhvr>
                                    </p:animEffect>
                                  </p:childTnLst>
                                </p:cTn>
                              </p:par>
                              <p:par>
                                <p:cTn id="88" presetID="53" presetClass="entr" presetSubtype="16" fill="hold" nodeType="withEffect">
                                  <p:stCondLst>
                                    <p:cond delay="500"/>
                                  </p:stCondLst>
                                  <p:childTnLst>
                                    <p:set>
                                      <p:cBhvr>
                                        <p:cTn id="89" dur="1" fill="hold">
                                          <p:stCondLst>
                                            <p:cond delay="0"/>
                                          </p:stCondLst>
                                        </p:cTn>
                                        <p:tgtEl>
                                          <p:spTgt spid="34"/>
                                        </p:tgtEl>
                                        <p:attrNameLst>
                                          <p:attrName>style.visibility</p:attrName>
                                        </p:attrNameLst>
                                      </p:cBhvr>
                                      <p:to>
                                        <p:strVal val="visible"/>
                                      </p:to>
                                    </p:set>
                                    <p:anim calcmode="lin" valueType="num">
                                      <p:cBhvr>
                                        <p:cTn id="90" dur="500" fill="hold"/>
                                        <p:tgtEl>
                                          <p:spTgt spid="34"/>
                                        </p:tgtEl>
                                        <p:attrNameLst>
                                          <p:attrName>ppt_w</p:attrName>
                                        </p:attrNameLst>
                                      </p:cBhvr>
                                      <p:tavLst>
                                        <p:tav tm="0">
                                          <p:val>
                                            <p:fltVal val="0"/>
                                          </p:val>
                                        </p:tav>
                                        <p:tav tm="100000">
                                          <p:val>
                                            <p:strVal val="#ppt_w"/>
                                          </p:val>
                                        </p:tav>
                                      </p:tavLst>
                                    </p:anim>
                                    <p:anim calcmode="lin" valueType="num">
                                      <p:cBhvr>
                                        <p:cTn id="91" dur="500" fill="hold"/>
                                        <p:tgtEl>
                                          <p:spTgt spid="34"/>
                                        </p:tgtEl>
                                        <p:attrNameLst>
                                          <p:attrName>ppt_h</p:attrName>
                                        </p:attrNameLst>
                                      </p:cBhvr>
                                      <p:tavLst>
                                        <p:tav tm="0">
                                          <p:val>
                                            <p:fltVal val="0"/>
                                          </p:val>
                                        </p:tav>
                                        <p:tav tm="100000">
                                          <p:val>
                                            <p:strVal val="#ppt_h"/>
                                          </p:val>
                                        </p:tav>
                                      </p:tavLst>
                                    </p:anim>
                                    <p:animEffect transition="in" filter="fade">
                                      <p:cBhvr>
                                        <p:cTn id="92" dur="500"/>
                                        <p:tgtEl>
                                          <p:spTgt spid="34"/>
                                        </p:tgtEl>
                                      </p:cBhvr>
                                    </p:animEffect>
                                  </p:childTnLst>
                                </p:cTn>
                              </p:par>
                              <p:par>
                                <p:cTn id="93" presetID="53" presetClass="entr" presetSubtype="16" fill="hold" nodeType="withEffect">
                                  <p:stCondLst>
                                    <p:cond delay="50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par>
                                <p:cTn id="98" presetID="53" presetClass="entr" presetSubtype="16" fill="hold" nodeType="withEffect">
                                  <p:stCondLst>
                                    <p:cond delay="500"/>
                                  </p:stCondLst>
                                  <p:childTnLst>
                                    <p:set>
                                      <p:cBhvr>
                                        <p:cTn id="99" dur="1" fill="hold">
                                          <p:stCondLst>
                                            <p:cond delay="0"/>
                                          </p:stCondLst>
                                        </p:cTn>
                                        <p:tgtEl>
                                          <p:spTgt spid="43"/>
                                        </p:tgtEl>
                                        <p:attrNameLst>
                                          <p:attrName>style.visibility</p:attrName>
                                        </p:attrNameLst>
                                      </p:cBhvr>
                                      <p:to>
                                        <p:strVal val="visible"/>
                                      </p:to>
                                    </p:set>
                                    <p:anim calcmode="lin" valueType="num">
                                      <p:cBhvr>
                                        <p:cTn id="100" dur="500" fill="hold"/>
                                        <p:tgtEl>
                                          <p:spTgt spid="43"/>
                                        </p:tgtEl>
                                        <p:attrNameLst>
                                          <p:attrName>ppt_w</p:attrName>
                                        </p:attrNameLst>
                                      </p:cBhvr>
                                      <p:tavLst>
                                        <p:tav tm="0">
                                          <p:val>
                                            <p:fltVal val="0"/>
                                          </p:val>
                                        </p:tav>
                                        <p:tav tm="100000">
                                          <p:val>
                                            <p:strVal val="#ppt_w"/>
                                          </p:val>
                                        </p:tav>
                                      </p:tavLst>
                                    </p:anim>
                                    <p:anim calcmode="lin" valueType="num">
                                      <p:cBhvr>
                                        <p:cTn id="101" dur="500" fill="hold"/>
                                        <p:tgtEl>
                                          <p:spTgt spid="43"/>
                                        </p:tgtEl>
                                        <p:attrNameLst>
                                          <p:attrName>ppt_h</p:attrName>
                                        </p:attrNameLst>
                                      </p:cBhvr>
                                      <p:tavLst>
                                        <p:tav tm="0">
                                          <p:val>
                                            <p:fltVal val="0"/>
                                          </p:val>
                                        </p:tav>
                                        <p:tav tm="100000">
                                          <p:val>
                                            <p:strVal val="#ppt_h"/>
                                          </p:val>
                                        </p:tav>
                                      </p:tavLst>
                                    </p:anim>
                                    <p:animEffect transition="in" filter="fade">
                                      <p:cBhvr>
                                        <p:cTn id="102" dur="500"/>
                                        <p:tgtEl>
                                          <p:spTgt spid="43"/>
                                        </p:tgtEl>
                                      </p:cBhvr>
                                    </p:animEffect>
                                  </p:childTnLst>
                                </p:cTn>
                              </p:par>
                              <p:par>
                                <p:cTn id="103" presetID="53" presetClass="entr" presetSubtype="16" fill="hold" nodeType="withEffect">
                                  <p:stCondLst>
                                    <p:cond delay="500"/>
                                  </p:stCondLst>
                                  <p:childTnLst>
                                    <p:set>
                                      <p:cBhvr>
                                        <p:cTn id="104" dur="1" fill="hold">
                                          <p:stCondLst>
                                            <p:cond delay="0"/>
                                          </p:stCondLst>
                                        </p:cTn>
                                        <p:tgtEl>
                                          <p:spTgt spid="46"/>
                                        </p:tgtEl>
                                        <p:attrNameLst>
                                          <p:attrName>style.visibility</p:attrName>
                                        </p:attrNameLst>
                                      </p:cBhvr>
                                      <p:to>
                                        <p:strVal val="visible"/>
                                      </p:to>
                                    </p:set>
                                    <p:anim calcmode="lin" valueType="num">
                                      <p:cBhvr>
                                        <p:cTn id="105" dur="500" fill="hold"/>
                                        <p:tgtEl>
                                          <p:spTgt spid="46"/>
                                        </p:tgtEl>
                                        <p:attrNameLst>
                                          <p:attrName>ppt_w</p:attrName>
                                        </p:attrNameLst>
                                      </p:cBhvr>
                                      <p:tavLst>
                                        <p:tav tm="0">
                                          <p:val>
                                            <p:fltVal val="0"/>
                                          </p:val>
                                        </p:tav>
                                        <p:tav tm="100000">
                                          <p:val>
                                            <p:strVal val="#ppt_w"/>
                                          </p:val>
                                        </p:tav>
                                      </p:tavLst>
                                    </p:anim>
                                    <p:anim calcmode="lin" valueType="num">
                                      <p:cBhvr>
                                        <p:cTn id="106" dur="500" fill="hold"/>
                                        <p:tgtEl>
                                          <p:spTgt spid="46"/>
                                        </p:tgtEl>
                                        <p:attrNameLst>
                                          <p:attrName>ppt_h</p:attrName>
                                        </p:attrNameLst>
                                      </p:cBhvr>
                                      <p:tavLst>
                                        <p:tav tm="0">
                                          <p:val>
                                            <p:fltVal val="0"/>
                                          </p:val>
                                        </p:tav>
                                        <p:tav tm="100000">
                                          <p:val>
                                            <p:strVal val="#ppt_h"/>
                                          </p:val>
                                        </p:tav>
                                      </p:tavLst>
                                    </p:anim>
                                    <p:animEffect transition="in" filter="fade">
                                      <p:cBhvr>
                                        <p:cTn id="107" dur="500"/>
                                        <p:tgtEl>
                                          <p:spTgt spid="46"/>
                                        </p:tgtEl>
                                      </p:cBhvr>
                                    </p:animEffect>
                                  </p:childTnLst>
                                </p:cTn>
                              </p:par>
                              <p:par>
                                <p:cTn id="108" presetID="53" presetClass="entr" presetSubtype="16" fill="hold" nodeType="withEffect">
                                  <p:stCondLst>
                                    <p:cond delay="50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par>
                                <p:cTn id="113" presetID="53" presetClass="entr" presetSubtype="16" fill="hold" nodeType="withEffect">
                                  <p:stCondLst>
                                    <p:cond delay="500"/>
                                  </p:stCondLst>
                                  <p:childTnLst>
                                    <p:set>
                                      <p:cBhvr>
                                        <p:cTn id="114" dur="1" fill="hold">
                                          <p:stCondLst>
                                            <p:cond delay="0"/>
                                          </p:stCondLst>
                                        </p:cTn>
                                        <p:tgtEl>
                                          <p:spTgt spid="226"/>
                                        </p:tgtEl>
                                        <p:attrNameLst>
                                          <p:attrName>style.visibility</p:attrName>
                                        </p:attrNameLst>
                                      </p:cBhvr>
                                      <p:to>
                                        <p:strVal val="visible"/>
                                      </p:to>
                                    </p:set>
                                    <p:anim calcmode="lin" valueType="num">
                                      <p:cBhvr>
                                        <p:cTn id="115" dur="500" fill="hold"/>
                                        <p:tgtEl>
                                          <p:spTgt spid="226"/>
                                        </p:tgtEl>
                                        <p:attrNameLst>
                                          <p:attrName>ppt_w</p:attrName>
                                        </p:attrNameLst>
                                      </p:cBhvr>
                                      <p:tavLst>
                                        <p:tav tm="0">
                                          <p:val>
                                            <p:fltVal val="0"/>
                                          </p:val>
                                        </p:tav>
                                        <p:tav tm="100000">
                                          <p:val>
                                            <p:strVal val="#ppt_w"/>
                                          </p:val>
                                        </p:tav>
                                      </p:tavLst>
                                    </p:anim>
                                    <p:anim calcmode="lin" valueType="num">
                                      <p:cBhvr>
                                        <p:cTn id="116" dur="500" fill="hold"/>
                                        <p:tgtEl>
                                          <p:spTgt spid="226"/>
                                        </p:tgtEl>
                                        <p:attrNameLst>
                                          <p:attrName>ppt_h</p:attrName>
                                        </p:attrNameLst>
                                      </p:cBhvr>
                                      <p:tavLst>
                                        <p:tav tm="0">
                                          <p:val>
                                            <p:fltVal val="0"/>
                                          </p:val>
                                        </p:tav>
                                        <p:tav tm="100000">
                                          <p:val>
                                            <p:strVal val="#ppt_h"/>
                                          </p:val>
                                        </p:tav>
                                      </p:tavLst>
                                    </p:anim>
                                    <p:animEffect transition="in" filter="fade">
                                      <p:cBhvr>
                                        <p:cTn id="117" dur="500"/>
                                        <p:tgtEl>
                                          <p:spTgt spid="226"/>
                                        </p:tgtEl>
                                      </p:cBhvr>
                                    </p:animEffect>
                                  </p:childTnLst>
                                </p:cTn>
                              </p:par>
                              <p:par>
                                <p:cTn id="118" presetID="53" presetClass="entr" presetSubtype="16" fill="hold" nodeType="withEffect">
                                  <p:stCondLst>
                                    <p:cond delay="500"/>
                                  </p:stCondLst>
                                  <p:childTnLst>
                                    <p:set>
                                      <p:cBhvr>
                                        <p:cTn id="119" dur="1" fill="hold">
                                          <p:stCondLst>
                                            <p:cond delay="0"/>
                                          </p:stCondLst>
                                        </p:cTn>
                                        <p:tgtEl>
                                          <p:spTgt spid="238"/>
                                        </p:tgtEl>
                                        <p:attrNameLst>
                                          <p:attrName>style.visibility</p:attrName>
                                        </p:attrNameLst>
                                      </p:cBhvr>
                                      <p:to>
                                        <p:strVal val="visible"/>
                                      </p:to>
                                    </p:set>
                                    <p:anim calcmode="lin" valueType="num">
                                      <p:cBhvr>
                                        <p:cTn id="120" dur="500" fill="hold"/>
                                        <p:tgtEl>
                                          <p:spTgt spid="238"/>
                                        </p:tgtEl>
                                        <p:attrNameLst>
                                          <p:attrName>ppt_w</p:attrName>
                                        </p:attrNameLst>
                                      </p:cBhvr>
                                      <p:tavLst>
                                        <p:tav tm="0">
                                          <p:val>
                                            <p:fltVal val="0"/>
                                          </p:val>
                                        </p:tav>
                                        <p:tav tm="100000">
                                          <p:val>
                                            <p:strVal val="#ppt_w"/>
                                          </p:val>
                                        </p:tav>
                                      </p:tavLst>
                                    </p:anim>
                                    <p:anim calcmode="lin" valueType="num">
                                      <p:cBhvr>
                                        <p:cTn id="121" dur="500" fill="hold"/>
                                        <p:tgtEl>
                                          <p:spTgt spid="238"/>
                                        </p:tgtEl>
                                        <p:attrNameLst>
                                          <p:attrName>ppt_h</p:attrName>
                                        </p:attrNameLst>
                                      </p:cBhvr>
                                      <p:tavLst>
                                        <p:tav tm="0">
                                          <p:val>
                                            <p:fltVal val="0"/>
                                          </p:val>
                                        </p:tav>
                                        <p:tav tm="100000">
                                          <p:val>
                                            <p:strVal val="#ppt_h"/>
                                          </p:val>
                                        </p:tav>
                                      </p:tavLst>
                                    </p:anim>
                                    <p:animEffect transition="in" filter="fade">
                                      <p:cBhvr>
                                        <p:cTn id="122" dur="500"/>
                                        <p:tgtEl>
                                          <p:spTgt spid="238"/>
                                        </p:tgtEl>
                                      </p:cBhvr>
                                    </p:animEffect>
                                  </p:childTnLst>
                                </p:cTn>
                              </p:par>
                              <p:par>
                                <p:cTn id="123" presetID="53" presetClass="entr" presetSubtype="16" fill="hold" nodeType="withEffect">
                                  <p:stCondLst>
                                    <p:cond delay="500"/>
                                  </p:stCondLst>
                                  <p:childTnLst>
                                    <p:set>
                                      <p:cBhvr>
                                        <p:cTn id="124" dur="1" fill="hold">
                                          <p:stCondLst>
                                            <p:cond delay="0"/>
                                          </p:stCondLst>
                                        </p:cTn>
                                        <p:tgtEl>
                                          <p:spTgt spid="223"/>
                                        </p:tgtEl>
                                        <p:attrNameLst>
                                          <p:attrName>style.visibility</p:attrName>
                                        </p:attrNameLst>
                                      </p:cBhvr>
                                      <p:to>
                                        <p:strVal val="visible"/>
                                      </p:to>
                                    </p:set>
                                    <p:anim calcmode="lin" valueType="num">
                                      <p:cBhvr>
                                        <p:cTn id="125" dur="500" fill="hold"/>
                                        <p:tgtEl>
                                          <p:spTgt spid="223"/>
                                        </p:tgtEl>
                                        <p:attrNameLst>
                                          <p:attrName>ppt_w</p:attrName>
                                        </p:attrNameLst>
                                      </p:cBhvr>
                                      <p:tavLst>
                                        <p:tav tm="0">
                                          <p:val>
                                            <p:fltVal val="0"/>
                                          </p:val>
                                        </p:tav>
                                        <p:tav tm="100000">
                                          <p:val>
                                            <p:strVal val="#ppt_w"/>
                                          </p:val>
                                        </p:tav>
                                      </p:tavLst>
                                    </p:anim>
                                    <p:anim calcmode="lin" valueType="num">
                                      <p:cBhvr>
                                        <p:cTn id="126" dur="500" fill="hold"/>
                                        <p:tgtEl>
                                          <p:spTgt spid="223"/>
                                        </p:tgtEl>
                                        <p:attrNameLst>
                                          <p:attrName>ppt_h</p:attrName>
                                        </p:attrNameLst>
                                      </p:cBhvr>
                                      <p:tavLst>
                                        <p:tav tm="0">
                                          <p:val>
                                            <p:fltVal val="0"/>
                                          </p:val>
                                        </p:tav>
                                        <p:tav tm="100000">
                                          <p:val>
                                            <p:strVal val="#ppt_h"/>
                                          </p:val>
                                        </p:tav>
                                      </p:tavLst>
                                    </p:anim>
                                    <p:animEffect transition="in" filter="fade">
                                      <p:cBhvr>
                                        <p:cTn id="127" dur="500"/>
                                        <p:tgtEl>
                                          <p:spTgt spid="223"/>
                                        </p:tgtEl>
                                      </p:cBhvr>
                                    </p:animEffect>
                                  </p:childTnLst>
                                </p:cTn>
                              </p:par>
                              <p:par>
                                <p:cTn id="128" presetID="53" presetClass="entr" presetSubtype="16" fill="hold" nodeType="withEffect">
                                  <p:stCondLst>
                                    <p:cond delay="500"/>
                                  </p:stCondLst>
                                  <p:childTnLst>
                                    <p:set>
                                      <p:cBhvr>
                                        <p:cTn id="129" dur="1" fill="hold">
                                          <p:stCondLst>
                                            <p:cond delay="0"/>
                                          </p:stCondLst>
                                        </p:cTn>
                                        <p:tgtEl>
                                          <p:spTgt spid="235"/>
                                        </p:tgtEl>
                                        <p:attrNameLst>
                                          <p:attrName>style.visibility</p:attrName>
                                        </p:attrNameLst>
                                      </p:cBhvr>
                                      <p:to>
                                        <p:strVal val="visible"/>
                                      </p:to>
                                    </p:set>
                                    <p:anim calcmode="lin" valueType="num">
                                      <p:cBhvr>
                                        <p:cTn id="130" dur="500" fill="hold"/>
                                        <p:tgtEl>
                                          <p:spTgt spid="235"/>
                                        </p:tgtEl>
                                        <p:attrNameLst>
                                          <p:attrName>ppt_w</p:attrName>
                                        </p:attrNameLst>
                                      </p:cBhvr>
                                      <p:tavLst>
                                        <p:tav tm="0">
                                          <p:val>
                                            <p:fltVal val="0"/>
                                          </p:val>
                                        </p:tav>
                                        <p:tav tm="100000">
                                          <p:val>
                                            <p:strVal val="#ppt_w"/>
                                          </p:val>
                                        </p:tav>
                                      </p:tavLst>
                                    </p:anim>
                                    <p:anim calcmode="lin" valueType="num">
                                      <p:cBhvr>
                                        <p:cTn id="131" dur="500" fill="hold"/>
                                        <p:tgtEl>
                                          <p:spTgt spid="235"/>
                                        </p:tgtEl>
                                        <p:attrNameLst>
                                          <p:attrName>ppt_h</p:attrName>
                                        </p:attrNameLst>
                                      </p:cBhvr>
                                      <p:tavLst>
                                        <p:tav tm="0">
                                          <p:val>
                                            <p:fltVal val="0"/>
                                          </p:val>
                                        </p:tav>
                                        <p:tav tm="100000">
                                          <p:val>
                                            <p:strVal val="#ppt_h"/>
                                          </p:val>
                                        </p:tav>
                                      </p:tavLst>
                                    </p:anim>
                                    <p:animEffect transition="in" filter="fade">
                                      <p:cBhvr>
                                        <p:cTn id="132" dur="500"/>
                                        <p:tgtEl>
                                          <p:spTgt spid="235"/>
                                        </p:tgtEl>
                                      </p:cBhvr>
                                    </p:animEffect>
                                  </p:childTnLst>
                                </p:cTn>
                              </p:par>
                              <p:par>
                                <p:cTn id="133" presetID="53" presetClass="entr" presetSubtype="16" fill="hold" nodeType="withEffect">
                                  <p:stCondLst>
                                    <p:cond delay="500"/>
                                  </p:stCondLst>
                                  <p:childTnLst>
                                    <p:set>
                                      <p:cBhvr>
                                        <p:cTn id="134" dur="1" fill="hold">
                                          <p:stCondLst>
                                            <p:cond delay="0"/>
                                          </p:stCondLst>
                                        </p:cTn>
                                        <p:tgtEl>
                                          <p:spTgt spid="232"/>
                                        </p:tgtEl>
                                        <p:attrNameLst>
                                          <p:attrName>style.visibility</p:attrName>
                                        </p:attrNameLst>
                                      </p:cBhvr>
                                      <p:to>
                                        <p:strVal val="visible"/>
                                      </p:to>
                                    </p:set>
                                    <p:anim calcmode="lin" valueType="num">
                                      <p:cBhvr>
                                        <p:cTn id="135" dur="500" fill="hold"/>
                                        <p:tgtEl>
                                          <p:spTgt spid="232"/>
                                        </p:tgtEl>
                                        <p:attrNameLst>
                                          <p:attrName>ppt_w</p:attrName>
                                        </p:attrNameLst>
                                      </p:cBhvr>
                                      <p:tavLst>
                                        <p:tav tm="0">
                                          <p:val>
                                            <p:fltVal val="0"/>
                                          </p:val>
                                        </p:tav>
                                        <p:tav tm="100000">
                                          <p:val>
                                            <p:strVal val="#ppt_w"/>
                                          </p:val>
                                        </p:tav>
                                      </p:tavLst>
                                    </p:anim>
                                    <p:anim calcmode="lin" valueType="num">
                                      <p:cBhvr>
                                        <p:cTn id="136" dur="500" fill="hold"/>
                                        <p:tgtEl>
                                          <p:spTgt spid="232"/>
                                        </p:tgtEl>
                                        <p:attrNameLst>
                                          <p:attrName>ppt_h</p:attrName>
                                        </p:attrNameLst>
                                      </p:cBhvr>
                                      <p:tavLst>
                                        <p:tav tm="0">
                                          <p:val>
                                            <p:fltVal val="0"/>
                                          </p:val>
                                        </p:tav>
                                        <p:tav tm="100000">
                                          <p:val>
                                            <p:strVal val="#ppt_h"/>
                                          </p:val>
                                        </p:tav>
                                      </p:tavLst>
                                    </p:anim>
                                    <p:animEffect transition="in" filter="fade">
                                      <p:cBhvr>
                                        <p:cTn id="137" dur="500"/>
                                        <p:tgtEl>
                                          <p:spTgt spid="232"/>
                                        </p:tgtEl>
                                      </p:cBhvr>
                                    </p:animEffect>
                                  </p:childTnLst>
                                </p:cTn>
                              </p:par>
                              <p:par>
                                <p:cTn id="138" presetID="53" presetClass="entr" presetSubtype="16" fill="hold" nodeType="withEffect">
                                  <p:stCondLst>
                                    <p:cond delay="500"/>
                                  </p:stCondLst>
                                  <p:childTnLst>
                                    <p:set>
                                      <p:cBhvr>
                                        <p:cTn id="139" dur="1" fill="hold">
                                          <p:stCondLst>
                                            <p:cond delay="0"/>
                                          </p:stCondLst>
                                        </p:cTn>
                                        <p:tgtEl>
                                          <p:spTgt spid="229"/>
                                        </p:tgtEl>
                                        <p:attrNameLst>
                                          <p:attrName>style.visibility</p:attrName>
                                        </p:attrNameLst>
                                      </p:cBhvr>
                                      <p:to>
                                        <p:strVal val="visible"/>
                                      </p:to>
                                    </p:set>
                                    <p:anim calcmode="lin" valueType="num">
                                      <p:cBhvr>
                                        <p:cTn id="140" dur="500" fill="hold"/>
                                        <p:tgtEl>
                                          <p:spTgt spid="229"/>
                                        </p:tgtEl>
                                        <p:attrNameLst>
                                          <p:attrName>ppt_w</p:attrName>
                                        </p:attrNameLst>
                                      </p:cBhvr>
                                      <p:tavLst>
                                        <p:tav tm="0">
                                          <p:val>
                                            <p:fltVal val="0"/>
                                          </p:val>
                                        </p:tav>
                                        <p:tav tm="100000">
                                          <p:val>
                                            <p:strVal val="#ppt_w"/>
                                          </p:val>
                                        </p:tav>
                                      </p:tavLst>
                                    </p:anim>
                                    <p:anim calcmode="lin" valueType="num">
                                      <p:cBhvr>
                                        <p:cTn id="141" dur="500" fill="hold"/>
                                        <p:tgtEl>
                                          <p:spTgt spid="229"/>
                                        </p:tgtEl>
                                        <p:attrNameLst>
                                          <p:attrName>ppt_h</p:attrName>
                                        </p:attrNameLst>
                                      </p:cBhvr>
                                      <p:tavLst>
                                        <p:tav tm="0">
                                          <p:val>
                                            <p:fltVal val="0"/>
                                          </p:val>
                                        </p:tav>
                                        <p:tav tm="100000">
                                          <p:val>
                                            <p:strVal val="#ppt_h"/>
                                          </p:val>
                                        </p:tav>
                                      </p:tavLst>
                                    </p:anim>
                                    <p:animEffect transition="in" filter="fade">
                                      <p:cBhvr>
                                        <p:cTn id="142" dur="500"/>
                                        <p:tgtEl>
                                          <p:spTgt spid="229"/>
                                        </p:tgtEl>
                                      </p:cBhvr>
                                    </p:animEffect>
                                  </p:childTnLst>
                                </p:cTn>
                              </p:par>
                              <p:par>
                                <p:cTn id="143" presetID="53" presetClass="entr" presetSubtype="16" fill="hold" nodeType="withEffect">
                                  <p:stCondLst>
                                    <p:cond delay="50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500" fill="hold"/>
                                        <p:tgtEl>
                                          <p:spTgt spid="52"/>
                                        </p:tgtEl>
                                        <p:attrNameLst>
                                          <p:attrName>ppt_w</p:attrName>
                                        </p:attrNameLst>
                                      </p:cBhvr>
                                      <p:tavLst>
                                        <p:tav tm="0">
                                          <p:val>
                                            <p:fltVal val="0"/>
                                          </p:val>
                                        </p:tav>
                                        <p:tav tm="100000">
                                          <p:val>
                                            <p:strVal val="#ppt_w"/>
                                          </p:val>
                                        </p:tav>
                                      </p:tavLst>
                                    </p:anim>
                                    <p:anim calcmode="lin" valueType="num">
                                      <p:cBhvr>
                                        <p:cTn id="146" dur="500" fill="hold"/>
                                        <p:tgtEl>
                                          <p:spTgt spid="52"/>
                                        </p:tgtEl>
                                        <p:attrNameLst>
                                          <p:attrName>ppt_h</p:attrName>
                                        </p:attrNameLst>
                                      </p:cBhvr>
                                      <p:tavLst>
                                        <p:tav tm="0">
                                          <p:val>
                                            <p:fltVal val="0"/>
                                          </p:val>
                                        </p:tav>
                                        <p:tav tm="100000">
                                          <p:val>
                                            <p:strVal val="#ppt_h"/>
                                          </p:val>
                                        </p:tav>
                                      </p:tavLst>
                                    </p:anim>
                                    <p:animEffect transition="in" filter="fade">
                                      <p:cBhvr>
                                        <p:cTn id="147" dur="500"/>
                                        <p:tgtEl>
                                          <p:spTgt spid="52"/>
                                        </p:tgtEl>
                                      </p:cBhvr>
                                    </p:animEffect>
                                  </p:childTnLst>
                                </p:cTn>
                              </p:par>
                              <p:par>
                                <p:cTn id="148" presetID="53" presetClass="entr" presetSubtype="16" fill="hold" nodeType="withEffect">
                                  <p:stCondLst>
                                    <p:cond delay="500"/>
                                  </p:stCondLst>
                                  <p:childTnLst>
                                    <p:set>
                                      <p:cBhvr>
                                        <p:cTn id="149" dur="1" fill="hold">
                                          <p:stCondLst>
                                            <p:cond delay="0"/>
                                          </p:stCondLst>
                                        </p:cTn>
                                        <p:tgtEl>
                                          <p:spTgt spid="241"/>
                                        </p:tgtEl>
                                        <p:attrNameLst>
                                          <p:attrName>style.visibility</p:attrName>
                                        </p:attrNameLst>
                                      </p:cBhvr>
                                      <p:to>
                                        <p:strVal val="visible"/>
                                      </p:to>
                                    </p:set>
                                    <p:anim calcmode="lin" valueType="num">
                                      <p:cBhvr>
                                        <p:cTn id="150" dur="500" fill="hold"/>
                                        <p:tgtEl>
                                          <p:spTgt spid="241"/>
                                        </p:tgtEl>
                                        <p:attrNameLst>
                                          <p:attrName>ppt_w</p:attrName>
                                        </p:attrNameLst>
                                      </p:cBhvr>
                                      <p:tavLst>
                                        <p:tav tm="0">
                                          <p:val>
                                            <p:fltVal val="0"/>
                                          </p:val>
                                        </p:tav>
                                        <p:tav tm="100000">
                                          <p:val>
                                            <p:strVal val="#ppt_w"/>
                                          </p:val>
                                        </p:tav>
                                      </p:tavLst>
                                    </p:anim>
                                    <p:anim calcmode="lin" valueType="num">
                                      <p:cBhvr>
                                        <p:cTn id="151" dur="500" fill="hold"/>
                                        <p:tgtEl>
                                          <p:spTgt spid="241"/>
                                        </p:tgtEl>
                                        <p:attrNameLst>
                                          <p:attrName>ppt_h</p:attrName>
                                        </p:attrNameLst>
                                      </p:cBhvr>
                                      <p:tavLst>
                                        <p:tav tm="0">
                                          <p:val>
                                            <p:fltVal val="0"/>
                                          </p:val>
                                        </p:tav>
                                        <p:tav tm="100000">
                                          <p:val>
                                            <p:strVal val="#ppt_h"/>
                                          </p:val>
                                        </p:tav>
                                      </p:tavLst>
                                    </p:anim>
                                    <p:animEffect transition="in" filter="fade">
                                      <p:cBhvr>
                                        <p:cTn id="152" dur="500"/>
                                        <p:tgtEl>
                                          <p:spTgt spid="241"/>
                                        </p:tgtEl>
                                      </p:cBhvr>
                                    </p:animEffect>
                                  </p:childTnLst>
                                </p:cTn>
                              </p:par>
                              <p:par>
                                <p:cTn id="153" presetID="53" presetClass="entr" presetSubtype="16" fill="hold" nodeType="withEffect">
                                  <p:stCondLst>
                                    <p:cond delay="500"/>
                                  </p:stCondLst>
                                  <p:childTnLst>
                                    <p:set>
                                      <p:cBhvr>
                                        <p:cTn id="154" dur="1" fill="hold">
                                          <p:stCondLst>
                                            <p:cond delay="0"/>
                                          </p:stCondLst>
                                        </p:cTn>
                                        <p:tgtEl>
                                          <p:spTgt spid="55"/>
                                        </p:tgtEl>
                                        <p:attrNameLst>
                                          <p:attrName>style.visibility</p:attrName>
                                        </p:attrNameLst>
                                      </p:cBhvr>
                                      <p:to>
                                        <p:strVal val="visible"/>
                                      </p:to>
                                    </p:set>
                                    <p:anim calcmode="lin" valueType="num">
                                      <p:cBhvr>
                                        <p:cTn id="155" dur="500" fill="hold"/>
                                        <p:tgtEl>
                                          <p:spTgt spid="55"/>
                                        </p:tgtEl>
                                        <p:attrNameLst>
                                          <p:attrName>ppt_w</p:attrName>
                                        </p:attrNameLst>
                                      </p:cBhvr>
                                      <p:tavLst>
                                        <p:tav tm="0">
                                          <p:val>
                                            <p:fltVal val="0"/>
                                          </p:val>
                                        </p:tav>
                                        <p:tav tm="100000">
                                          <p:val>
                                            <p:strVal val="#ppt_w"/>
                                          </p:val>
                                        </p:tav>
                                      </p:tavLst>
                                    </p:anim>
                                    <p:anim calcmode="lin" valueType="num">
                                      <p:cBhvr>
                                        <p:cTn id="156" dur="500" fill="hold"/>
                                        <p:tgtEl>
                                          <p:spTgt spid="55"/>
                                        </p:tgtEl>
                                        <p:attrNameLst>
                                          <p:attrName>ppt_h</p:attrName>
                                        </p:attrNameLst>
                                      </p:cBhvr>
                                      <p:tavLst>
                                        <p:tav tm="0">
                                          <p:val>
                                            <p:fltVal val="0"/>
                                          </p:val>
                                        </p:tav>
                                        <p:tav tm="100000">
                                          <p:val>
                                            <p:strVal val="#ppt_h"/>
                                          </p:val>
                                        </p:tav>
                                      </p:tavLst>
                                    </p:anim>
                                    <p:animEffect transition="in" filter="fade">
                                      <p:cBhvr>
                                        <p:cTn id="157" dur="500"/>
                                        <p:tgtEl>
                                          <p:spTgt spid="55"/>
                                        </p:tgtEl>
                                      </p:cBhvr>
                                    </p:animEffect>
                                  </p:childTnLst>
                                </p:cTn>
                              </p:par>
                              <p:par>
                                <p:cTn id="158" presetID="53" presetClass="entr" presetSubtype="16" fill="hold" nodeType="withEffect">
                                  <p:stCondLst>
                                    <p:cond delay="500"/>
                                  </p:stCondLst>
                                  <p:childTnLst>
                                    <p:set>
                                      <p:cBhvr>
                                        <p:cTn id="159" dur="1" fill="hold">
                                          <p:stCondLst>
                                            <p:cond delay="0"/>
                                          </p:stCondLst>
                                        </p:cTn>
                                        <p:tgtEl>
                                          <p:spTgt spid="58"/>
                                        </p:tgtEl>
                                        <p:attrNameLst>
                                          <p:attrName>style.visibility</p:attrName>
                                        </p:attrNameLst>
                                      </p:cBhvr>
                                      <p:to>
                                        <p:strVal val="visible"/>
                                      </p:to>
                                    </p:set>
                                    <p:anim calcmode="lin" valueType="num">
                                      <p:cBhvr>
                                        <p:cTn id="160" dur="500" fill="hold"/>
                                        <p:tgtEl>
                                          <p:spTgt spid="58"/>
                                        </p:tgtEl>
                                        <p:attrNameLst>
                                          <p:attrName>ppt_w</p:attrName>
                                        </p:attrNameLst>
                                      </p:cBhvr>
                                      <p:tavLst>
                                        <p:tav tm="0">
                                          <p:val>
                                            <p:fltVal val="0"/>
                                          </p:val>
                                        </p:tav>
                                        <p:tav tm="100000">
                                          <p:val>
                                            <p:strVal val="#ppt_w"/>
                                          </p:val>
                                        </p:tav>
                                      </p:tavLst>
                                    </p:anim>
                                    <p:anim calcmode="lin" valueType="num">
                                      <p:cBhvr>
                                        <p:cTn id="161" dur="500" fill="hold"/>
                                        <p:tgtEl>
                                          <p:spTgt spid="58"/>
                                        </p:tgtEl>
                                        <p:attrNameLst>
                                          <p:attrName>ppt_h</p:attrName>
                                        </p:attrNameLst>
                                      </p:cBhvr>
                                      <p:tavLst>
                                        <p:tav tm="0">
                                          <p:val>
                                            <p:fltVal val="0"/>
                                          </p:val>
                                        </p:tav>
                                        <p:tav tm="100000">
                                          <p:val>
                                            <p:strVal val="#ppt_h"/>
                                          </p:val>
                                        </p:tav>
                                      </p:tavLst>
                                    </p:anim>
                                    <p:animEffect transition="in" filter="fade">
                                      <p:cBhvr>
                                        <p:cTn id="162" dur="500"/>
                                        <p:tgtEl>
                                          <p:spTgt spid="58"/>
                                        </p:tgtEl>
                                      </p:cBhvr>
                                    </p:animEffect>
                                  </p:childTnLst>
                                </p:cTn>
                              </p:par>
                              <p:par>
                                <p:cTn id="163" presetID="53" presetClass="entr" presetSubtype="16" fill="hold" nodeType="withEffect">
                                  <p:stCondLst>
                                    <p:cond delay="500"/>
                                  </p:stCondLst>
                                  <p:childTnLst>
                                    <p:set>
                                      <p:cBhvr>
                                        <p:cTn id="164" dur="1" fill="hold">
                                          <p:stCondLst>
                                            <p:cond delay="0"/>
                                          </p:stCondLst>
                                        </p:cTn>
                                        <p:tgtEl>
                                          <p:spTgt spid="61"/>
                                        </p:tgtEl>
                                        <p:attrNameLst>
                                          <p:attrName>style.visibility</p:attrName>
                                        </p:attrNameLst>
                                      </p:cBhvr>
                                      <p:to>
                                        <p:strVal val="visible"/>
                                      </p:to>
                                    </p:set>
                                    <p:anim calcmode="lin" valueType="num">
                                      <p:cBhvr>
                                        <p:cTn id="165" dur="500" fill="hold"/>
                                        <p:tgtEl>
                                          <p:spTgt spid="61"/>
                                        </p:tgtEl>
                                        <p:attrNameLst>
                                          <p:attrName>ppt_w</p:attrName>
                                        </p:attrNameLst>
                                      </p:cBhvr>
                                      <p:tavLst>
                                        <p:tav tm="0">
                                          <p:val>
                                            <p:fltVal val="0"/>
                                          </p:val>
                                        </p:tav>
                                        <p:tav tm="100000">
                                          <p:val>
                                            <p:strVal val="#ppt_w"/>
                                          </p:val>
                                        </p:tav>
                                      </p:tavLst>
                                    </p:anim>
                                    <p:anim calcmode="lin" valueType="num">
                                      <p:cBhvr>
                                        <p:cTn id="166" dur="500" fill="hold"/>
                                        <p:tgtEl>
                                          <p:spTgt spid="61"/>
                                        </p:tgtEl>
                                        <p:attrNameLst>
                                          <p:attrName>ppt_h</p:attrName>
                                        </p:attrNameLst>
                                      </p:cBhvr>
                                      <p:tavLst>
                                        <p:tav tm="0">
                                          <p:val>
                                            <p:fltVal val="0"/>
                                          </p:val>
                                        </p:tav>
                                        <p:tav tm="100000">
                                          <p:val>
                                            <p:strVal val="#ppt_h"/>
                                          </p:val>
                                        </p:tav>
                                      </p:tavLst>
                                    </p:anim>
                                    <p:animEffect transition="in" filter="fade">
                                      <p:cBhvr>
                                        <p:cTn id="167" dur="500"/>
                                        <p:tgtEl>
                                          <p:spTgt spid="61"/>
                                        </p:tgtEl>
                                      </p:cBhvr>
                                    </p:animEffect>
                                  </p:childTnLst>
                                </p:cTn>
                              </p:par>
                              <p:par>
                                <p:cTn id="168" presetID="53" presetClass="entr" presetSubtype="16" fill="hold" nodeType="withEffect">
                                  <p:stCondLst>
                                    <p:cond delay="500"/>
                                  </p:stCondLst>
                                  <p:childTnLst>
                                    <p:set>
                                      <p:cBhvr>
                                        <p:cTn id="169" dur="1" fill="hold">
                                          <p:stCondLst>
                                            <p:cond delay="0"/>
                                          </p:stCondLst>
                                        </p:cTn>
                                        <p:tgtEl>
                                          <p:spTgt spid="64"/>
                                        </p:tgtEl>
                                        <p:attrNameLst>
                                          <p:attrName>style.visibility</p:attrName>
                                        </p:attrNameLst>
                                      </p:cBhvr>
                                      <p:to>
                                        <p:strVal val="visible"/>
                                      </p:to>
                                    </p:set>
                                    <p:anim calcmode="lin" valueType="num">
                                      <p:cBhvr>
                                        <p:cTn id="170" dur="500" fill="hold"/>
                                        <p:tgtEl>
                                          <p:spTgt spid="64"/>
                                        </p:tgtEl>
                                        <p:attrNameLst>
                                          <p:attrName>ppt_w</p:attrName>
                                        </p:attrNameLst>
                                      </p:cBhvr>
                                      <p:tavLst>
                                        <p:tav tm="0">
                                          <p:val>
                                            <p:fltVal val="0"/>
                                          </p:val>
                                        </p:tav>
                                        <p:tav tm="100000">
                                          <p:val>
                                            <p:strVal val="#ppt_w"/>
                                          </p:val>
                                        </p:tav>
                                      </p:tavLst>
                                    </p:anim>
                                    <p:anim calcmode="lin" valueType="num">
                                      <p:cBhvr>
                                        <p:cTn id="171" dur="500" fill="hold"/>
                                        <p:tgtEl>
                                          <p:spTgt spid="64"/>
                                        </p:tgtEl>
                                        <p:attrNameLst>
                                          <p:attrName>ppt_h</p:attrName>
                                        </p:attrNameLst>
                                      </p:cBhvr>
                                      <p:tavLst>
                                        <p:tav tm="0">
                                          <p:val>
                                            <p:fltVal val="0"/>
                                          </p:val>
                                        </p:tav>
                                        <p:tav tm="100000">
                                          <p:val>
                                            <p:strVal val="#ppt_h"/>
                                          </p:val>
                                        </p:tav>
                                      </p:tavLst>
                                    </p:anim>
                                    <p:animEffect transition="in" filter="fade">
                                      <p:cBhvr>
                                        <p:cTn id="172" dur="500"/>
                                        <p:tgtEl>
                                          <p:spTgt spid="64"/>
                                        </p:tgtEl>
                                      </p:cBhvr>
                                    </p:animEffect>
                                  </p:childTnLst>
                                </p:cTn>
                              </p:par>
                              <p:par>
                                <p:cTn id="173" presetID="53" presetClass="entr" presetSubtype="16" fill="hold" nodeType="withEffect">
                                  <p:stCondLst>
                                    <p:cond delay="50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par>
                                <p:cTn id="178" presetID="53" presetClass="entr" presetSubtype="16" fill="hold" nodeType="withEffect">
                                  <p:stCondLst>
                                    <p:cond delay="500"/>
                                  </p:stCondLst>
                                  <p:childTnLst>
                                    <p:set>
                                      <p:cBhvr>
                                        <p:cTn id="179" dur="1" fill="hold">
                                          <p:stCondLst>
                                            <p:cond delay="0"/>
                                          </p:stCondLst>
                                        </p:cTn>
                                        <p:tgtEl>
                                          <p:spTgt spid="70"/>
                                        </p:tgtEl>
                                        <p:attrNameLst>
                                          <p:attrName>style.visibility</p:attrName>
                                        </p:attrNameLst>
                                      </p:cBhvr>
                                      <p:to>
                                        <p:strVal val="visible"/>
                                      </p:to>
                                    </p:set>
                                    <p:anim calcmode="lin" valueType="num">
                                      <p:cBhvr>
                                        <p:cTn id="180" dur="500" fill="hold"/>
                                        <p:tgtEl>
                                          <p:spTgt spid="70"/>
                                        </p:tgtEl>
                                        <p:attrNameLst>
                                          <p:attrName>ppt_w</p:attrName>
                                        </p:attrNameLst>
                                      </p:cBhvr>
                                      <p:tavLst>
                                        <p:tav tm="0">
                                          <p:val>
                                            <p:fltVal val="0"/>
                                          </p:val>
                                        </p:tav>
                                        <p:tav tm="100000">
                                          <p:val>
                                            <p:strVal val="#ppt_w"/>
                                          </p:val>
                                        </p:tav>
                                      </p:tavLst>
                                    </p:anim>
                                    <p:anim calcmode="lin" valueType="num">
                                      <p:cBhvr>
                                        <p:cTn id="181" dur="500" fill="hold"/>
                                        <p:tgtEl>
                                          <p:spTgt spid="70"/>
                                        </p:tgtEl>
                                        <p:attrNameLst>
                                          <p:attrName>ppt_h</p:attrName>
                                        </p:attrNameLst>
                                      </p:cBhvr>
                                      <p:tavLst>
                                        <p:tav tm="0">
                                          <p:val>
                                            <p:fltVal val="0"/>
                                          </p:val>
                                        </p:tav>
                                        <p:tav tm="100000">
                                          <p:val>
                                            <p:strVal val="#ppt_h"/>
                                          </p:val>
                                        </p:tav>
                                      </p:tavLst>
                                    </p:anim>
                                    <p:animEffect transition="in" filter="fade">
                                      <p:cBhvr>
                                        <p:cTn id="182" dur="500"/>
                                        <p:tgtEl>
                                          <p:spTgt spid="70"/>
                                        </p:tgtEl>
                                      </p:cBhvr>
                                    </p:animEffect>
                                  </p:childTnLst>
                                </p:cTn>
                              </p:par>
                              <p:par>
                                <p:cTn id="183" presetID="53" presetClass="entr" presetSubtype="16" fill="hold" nodeType="withEffect">
                                  <p:stCondLst>
                                    <p:cond delay="500"/>
                                  </p:stCondLst>
                                  <p:childTnLst>
                                    <p:set>
                                      <p:cBhvr>
                                        <p:cTn id="184" dur="1" fill="hold">
                                          <p:stCondLst>
                                            <p:cond delay="0"/>
                                          </p:stCondLst>
                                        </p:cTn>
                                        <p:tgtEl>
                                          <p:spTgt spid="73"/>
                                        </p:tgtEl>
                                        <p:attrNameLst>
                                          <p:attrName>style.visibility</p:attrName>
                                        </p:attrNameLst>
                                      </p:cBhvr>
                                      <p:to>
                                        <p:strVal val="visible"/>
                                      </p:to>
                                    </p:set>
                                    <p:anim calcmode="lin" valueType="num">
                                      <p:cBhvr>
                                        <p:cTn id="185" dur="500" fill="hold"/>
                                        <p:tgtEl>
                                          <p:spTgt spid="73"/>
                                        </p:tgtEl>
                                        <p:attrNameLst>
                                          <p:attrName>ppt_w</p:attrName>
                                        </p:attrNameLst>
                                      </p:cBhvr>
                                      <p:tavLst>
                                        <p:tav tm="0">
                                          <p:val>
                                            <p:fltVal val="0"/>
                                          </p:val>
                                        </p:tav>
                                        <p:tav tm="100000">
                                          <p:val>
                                            <p:strVal val="#ppt_w"/>
                                          </p:val>
                                        </p:tav>
                                      </p:tavLst>
                                    </p:anim>
                                    <p:anim calcmode="lin" valueType="num">
                                      <p:cBhvr>
                                        <p:cTn id="186" dur="500" fill="hold"/>
                                        <p:tgtEl>
                                          <p:spTgt spid="73"/>
                                        </p:tgtEl>
                                        <p:attrNameLst>
                                          <p:attrName>ppt_h</p:attrName>
                                        </p:attrNameLst>
                                      </p:cBhvr>
                                      <p:tavLst>
                                        <p:tav tm="0">
                                          <p:val>
                                            <p:fltVal val="0"/>
                                          </p:val>
                                        </p:tav>
                                        <p:tav tm="100000">
                                          <p:val>
                                            <p:strVal val="#ppt_h"/>
                                          </p:val>
                                        </p:tav>
                                      </p:tavLst>
                                    </p:anim>
                                    <p:animEffect transition="in" filter="fade">
                                      <p:cBhvr>
                                        <p:cTn id="187" dur="500"/>
                                        <p:tgtEl>
                                          <p:spTgt spid="73"/>
                                        </p:tgtEl>
                                      </p:cBhvr>
                                    </p:animEffect>
                                  </p:childTnLst>
                                </p:cTn>
                              </p:par>
                              <p:par>
                                <p:cTn id="188" presetID="53" presetClass="entr" presetSubtype="16" fill="hold" nodeType="withEffect">
                                  <p:stCondLst>
                                    <p:cond delay="500"/>
                                  </p:stCondLst>
                                  <p:childTnLst>
                                    <p:set>
                                      <p:cBhvr>
                                        <p:cTn id="189" dur="1" fill="hold">
                                          <p:stCondLst>
                                            <p:cond delay="0"/>
                                          </p:stCondLst>
                                        </p:cTn>
                                        <p:tgtEl>
                                          <p:spTgt spid="76"/>
                                        </p:tgtEl>
                                        <p:attrNameLst>
                                          <p:attrName>style.visibility</p:attrName>
                                        </p:attrNameLst>
                                      </p:cBhvr>
                                      <p:to>
                                        <p:strVal val="visible"/>
                                      </p:to>
                                    </p:set>
                                    <p:anim calcmode="lin" valueType="num">
                                      <p:cBhvr>
                                        <p:cTn id="190" dur="500" fill="hold"/>
                                        <p:tgtEl>
                                          <p:spTgt spid="76"/>
                                        </p:tgtEl>
                                        <p:attrNameLst>
                                          <p:attrName>ppt_w</p:attrName>
                                        </p:attrNameLst>
                                      </p:cBhvr>
                                      <p:tavLst>
                                        <p:tav tm="0">
                                          <p:val>
                                            <p:fltVal val="0"/>
                                          </p:val>
                                        </p:tav>
                                        <p:tav tm="100000">
                                          <p:val>
                                            <p:strVal val="#ppt_w"/>
                                          </p:val>
                                        </p:tav>
                                      </p:tavLst>
                                    </p:anim>
                                    <p:anim calcmode="lin" valueType="num">
                                      <p:cBhvr>
                                        <p:cTn id="191" dur="500" fill="hold"/>
                                        <p:tgtEl>
                                          <p:spTgt spid="76"/>
                                        </p:tgtEl>
                                        <p:attrNameLst>
                                          <p:attrName>ppt_h</p:attrName>
                                        </p:attrNameLst>
                                      </p:cBhvr>
                                      <p:tavLst>
                                        <p:tav tm="0">
                                          <p:val>
                                            <p:fltVal val="0"/>
                                          </p:val>
                                        </p:tav>
                                        <p:tav tm="100000">
                                          <p:val>
                                            <p:strVal val="#ppt_h"/>
                                          </p:val>
                                        </p:tav>
                                      </p:tavLst>
                                    </p:anim>
                                    <p:animEffect transition="in" filter="fade">
                                      <p:cBhvr>
                                        <p:cTn id="192" dur="500"/>
                                        <p:tgtEl>
                                          <p:spTgt spid="76"/>
                                        </p:tgtEl>
                                      </p:cBhvr>
                                    </p:animEffect>
                                  </p:childTnLst>
                                </p:cTn>
                              </p:par>
                              <p:par>
                                <p:cTn id="193" presetID="53" presetClass="entr" presetSubtype="16" fill="hold" nodeType="withEffect">
                                  <p:stCondLst>
                                    <p:cond delay="500"/>
                                  </p:stCondLst>
                                  <p:childTnLst>
                                    <p:set>
                                      <p:cBhvr>
                                        <p:cTn id="194" dur="1" fill="hold">
                                          <p:stCondLst>
                                            <p:cond delay="0"/>
                                          </p:stCondLst>
                                        </p:cTn>
                                        <p:tgtEl>
                                          <p:spTgt spid="79"/>
                                        </p:tgtEl>
                                        <p:attrNameLst>
                                          <p:attrName>style.visibility</p:attrName>
                                        </p:attrNameLst>
                                      </p:cBhvr>
                                      <p:to>
                                        <p:strVal val="visible"/>
                                      </p:to>
                                    </p:set>
                                    <p:anim calcmode="lin" valueType="num">
                                      <p:cBhvr>
                                        <p:cTn id="195" dur="500" fill="hold"/>
                                        <p:tgtEl>
                                          <p:spTgt spid="79"/>
                                        </p:tgtEl>
                                        <p:attrNameLst>
                                          <p:attrName>ppt_w</p:attrName>
                                        </p:attrNameLst>
                                      </p:cBhvr>
                                      <p:tavLst>
                                        <p:tav tm="0">
                                          <p:val>
                                            <p:fltVal val="0"/>
                                          </p:val>
                                        </p:tav>
                                        <p:tav tm="100000">
                                          <p:val>
                                            <p:strVal val="#ppt_w"/>
                                          </p:val>
                                        </p:tav>
                                      </p:tavLst>
                                    </p:anim>
                                    <p:anim calcmode="lin" valueType="num">
                                      <p:cBhvr>
                                        <p:cTn id="196" dur="500" fill="hold"/>
                                        <p:tgtEl>
                                          <p:spTgt spid="79"/>
                                        </p:tgtEl>
                                        <p:attrNameLst>
                                          <p:attrName>ppt_h</p:attrName>
                                        </p:attrNameLst>
                                      </p:cBhvr>
                                      <p:tavLst>
                                        <p:tav tm="0">
                                          <p:val>
                                            <p:fltVal val="0"/>
                                          </p:val>
                                        </p:tav>
                                        <p:tav tm="100000">
                                          <p:val>
                                            <p:strVal val="#ppt_h"/>
                                          </p:val>
                                        </p:tav>
                                      </p:tavLst>
                                    </p:anim>
                                    <p:animEffect transition="in" filter="fade">
                                      <p:cBhvr>
                                        <p:cTn id="197" dur="500"/>
                                        <p:tgtEl>
                                          <p:spTgt spid="79"/>
                                        </p:tgtEl>
                                      </p:cBhvr>
                                    </p:animEffect>
                                  </p:childTnLst>
                                </p:cTn>
                              </p:par>
                              <p:par>
                                <p:cTn id="198" presetID="53" presetClass="entr" presetSubtype="16" fill="hold" nodeType="withEffect">
                                  <p:stCondLst>
                                    <p:cond delay="500"/>
                                  </p:stCondLst>
                                  <p:childTnLst>
                                    <p:set>
                                      <p:cBhvr>
                                        <p:cTn id="199" dur="1" fill="hold">
                                          <p:stCondLst>
                                            <p:cond delay="0"/>
                                          </p:stCondLst>
                                        </p:cTn>
                                        <p:tgtEl>
                                          <p:spTgt spid="82"/>
                                        </p:tgtEl>
                                        <p:attrNameLst>
                                          <p:attrName>style.visibility</p:attrName>
                                        </p:attrNameLst>
                                      </p:cBhvr>
                                      <p:to>
                                        <p:strVal val="visible"/>
                                      </p:to>
                                    </p:set>
                                    <p:anim calcmode="lin" valueType="num">
                                      <p:cBhvr>
                                        <p:cTn id="200" dur="500" fill="hold"/>
                                        <p:tgtEl>
                                          <p:spTgt spid="82"/>
                                        </p:tgtEl>
                                        <p:attrNameLst>
                                          <p:attrName>ppt_w</p:attrName>
                                        </p:attrNameLst>
                                      </p:cBhvr>
                                      <p:tavLst>
                                        <p:tav tm="0">
                                          <p:val>
                                            <p:fltVal val="0"/>
                                          </p:val>
                                        </p:tav>
                                        <p:tav tm="100000">
                                          <p:val>
                                            <p:strVal val="#ppt_w"/>
                                          </p:val>
                                        </p:tav>
                                      </p:tavLst>
                                    </p:anim>
                                    <p:anim calcmode="lin" valueType="num">
                                      <p:cBhvr>
                                        <p:cTn id="201" dur="500" fill="hold"/>
                                        <p:tgtEl>
                                          <p:spTgt spid="82"/>
                                        </p:tgtEl>
                                        <p:attrNameLst>
                                          <p:attrName>ppt_h</p:attrName>
                                        </p:attrNameLst>
                                      </p:cBhvr>
                                      <p:tavLst>
                                        <p:tav tm="0">
                                          <p:val>
                                            <p:fltVal val="0"/>
                                          </p:val>
                                        </p:tav>
                                        <p:tav tm="100000">
                                          <p:val>
                                            <p:strVal val="#ppt_h"/>
                                          </p:val>
                                        </p:tav>
                                      </p:tavLst>
                                    </p:anim>
                                    <p:animEffect transition="in" filter="fade">
                                      <p:cBhvr>
                                        <p:cTn id="202" dur="500"/>
                                        <p:tgtEl>
                                          <p:spTgt spid="82"/>
                                        </p:tgtEl>
                                      </p:cBhvr>
                                    </p:animEffect>
                                  </p:childTnLst>
                                </p:cTn>
                              </p:par>
                              <p:par>
                                <p:cTn id="203" presetID="53" presetClass="entr" presetSubtype="16" fill="hold" nodeType="withEffect">
                                  <p:stCondLst>
                                    <p:cond delay="500"/>
                                  </p:stCondLst>
                                  <p:childTnLst>
                                    <p:set>
                                      <p:cBhvr>
                                        <p:cTn id="204" dur="1" fill="hold">
                                          <p:stCondLst>
                                            <p:cond delay="0"/>
                                          </p:stCondLst>
                                        </p:cTn>
                                        <p:tgtEl>
                                          <p:spTgt spid="85"/>
                                        </p:tgtEl>
                                        <p:attrNameLst>
                                          <p:attrName>style.visibility</p:attrName>
                                        </p:attrNameLst>
                                      </p:cBhvr>
                                      <p:to>
                                        <p:strVal val="visible"/>
                                      </p:to>
                                    </p:set>
                                    <p:anim calcmode="lin" valueType="num">
                                      <p:cBhvr>
                                        <p:cTn id="205" dur="500" fill="hold"/>
                                        <p:tgtEl>
                                          <p:spTgt spid="85"/>
                                        </p:tgtEl>
                                        <p:attrNameLst>
                                          <p:attrName>ppt_w</p:attrName>
                                        </p:attrNameLst>
                                      </p:cBhvr>
                                      <p:tavLst>
                                        <p:tav tm="0">
                                          <p:val>
                                            <p:fltVal val="0"/>
                                          </p:val>
                                        </p:tav>
                                        <p:tav tm="100000">
                                          <p:val>
                                            <p:strVal val="#ppt_w"/>
                                          </p:val>
                                        </p:tav>
                                      </p:tavLst>
                                    </p:anim>
                                    <p:anim calcmode="lin" valueType="num">
                                      <p:cBhvr>
                                        <p:cTn id="206" dur="500" fill="hold"/>
                                        <p:tgtEl>
                                          <p:spTgt spid="85"/>
                                        </p:tgtEl>
                                        <p:attrNameLst>
                                          <p:attrName>ppt_h</p:attrName>
                                        </p:attrNameLst>
                                      </p:cBhvr>
                                      <p:tavLst>
                                        <p:tav tm="0">
                                          <p:val>
                                            <p:fltVal val="0"/>
                                          </p:val>
                                        </p:tav>
                                        <p:tav tm="100000">
                                          <p:val>
                                            <p:strVal val="#ppt_h"/>
                                          </p:val>
                                        </p:tav>
                                      </p:tavLst>
                                    </p:anim>
                                    <p:animEffect transition="in" filter="fade">
                                      <p:cBhvr>
                                        <p:cTn id="207" dur="500"/>
                                        <p:tgtEl>
                                          <p:spTgt spid="85"/>
                                        </p:tgtEl>
                                      </p:cBhvr>
                                    </p:animEffect>
                                  </p:childTnLst>
                                </p:cTn>
                              </p:par>
                              <p:par>
                                <p:cTn id="208" presetID="53" presetClass="entr" presetSubtype="16" fill="hold" nodeType="withEffect">
                                  <p:stCondLst>
                                    <p:cond delay="500"/>
                                  </p:stCondLst>
                                  <p:childTnLst>
                                    <p:set>
                                      <p:cBhvr>
                                        <p:cTn id="209" dur="1" fill="hold">
                                          <p:stCondLst>
                                            <p:cond delay="0"/>
                                          </p:stCondLst>
                                        </p:cTn>
                                        <p:tgtEl>
                                          <p:spTgt spid="88"/>
                                        </p:tgtEl>
                                        <p:attrNameLst>
                                          <p:attrName>style.visibility</p:attrName>
                                        </p:attrNameLst>
                                      </p:cBhvr>
                                      <p:to>
                                        <p:strVal val="visible"/>
                                      </p:to>
                                    </p:set>
                                    <p:anim calcmode="lin" valueType="num">
                                      <p:cBhvr>
                                        <p:cTn id="210" dur="500" fill="hold"/>
                                        <p:tgtEl>
                                          <p:spTgt spid="88"/>
                                        </p:tgtEl>
                                        <p:attrNameLst>
                                          <p:attrName>ppt_w</p:attrName>
                                        </p:attrNameLst>
                                      </p:cBhvr>
                                      <p:tavLst>
                                        <p:tav tm="0">
                                          <p:val>
                                            <p:fltVal val="0"/>
                                          </p:val>
                                        </p:tav>
                                        <p:tav tm="100000">
                                          <p:val>
                                            <p:strVal val="#ppt_w"/>
                                          </p:val>
                                        </p:tav>
                                      </p:tavLst>
                                    </p:anim>
                                    <p:anim calcmode="lin" valueType="num">
                                      <p:cBhvr>
                                        <p:cTn id="211" dur="500" fill="hold"/>
                                        <p:tgtEl>
                                          <p:spTgt spid="88"/>
                                        </p:tgtEl>
                                        <p:attrNameLst>
                                          <p:attrName>ppt_h</p:attrName>
                                        </p:attrNameLst>
                                      </p:cBhvr>
                                      <p:tavLst>
                                        <p:tav tm="0">
                                          <p:val>
                                            <p:fltVal val="0"/>
                                          </p:val>
                                        </p:tav>
                                        <p:tav tm="100000">
                                          <p:val>
                                            <p:strVal val="#ppt_h"/>
                                          </p:val>
                                        </p:tav>
                                      </p:tavLst>
                                    </p:anim>
                                    <p:animEffect transition="in" filter="fade">
                                      <p:cBhvr>
                                        <p:cTn id="212" dur="500"/>
                                        <p:tgtEl>
                                          <p:spTgt spid="88"/>
                                        </p:tgtEl>
                                      </p:cBhvr>
                                    </p:animEffect>
                                  </p:childTnLst>
                                </p:cTn>
                              </p:par>
                              <p:par>
                                <p:cTn id="213" presetID="53" presetClass="entr" presetSubtype="16" fill="hold" nodeType="withEffect">
                                  <p:stCondLst>
                                    <p:cond delay="500"/>
                                  </p:stCondLst>
                                  <p:childTnLst>
                                    <p:set>
                                      <p:cBhvr>
                                        <p:cTn id="214" dur="1" fill="hold">
                                          <p:stCondLst>
                                            <p:cond delay="0"/>
                                          </p:stCondLst>
                                        </p:cTn>
                                        <p:tgtEl>
                                          <p:spTgt spid="91"/>
                                        </p:tgtEl>
                                        <p:attrNameLst>
                                          <p:attrName>style.visibility</p:attrName>
                                        </p:attrNameLst>
                                      </p:cBhvr>
                                      <p:to>
                                        <p:strVal val="visible"/>
                                      </p:to>
                                    </p:set>
                                    <p:anim calcmode="lin" valueType="num">
                                      <p:cBhvr>
                                        <p:cTn id="215" dur="500" fill="hold"/>
                                        <p:tgtEl>
                                          <p:spTgt spid="91"/>
                                        </p:tgtEl>
                                        <p:attrNameLst>
                                          <p:attrName>ppt_w</p:attrName>
                                        </p:attrNameLst>
                                      </p:cBhvr>
                                      <p:tavLst>
                                        <p:tav tm="0">
                                          <p:val>
                                            <p:fltVal val="0"/>
                                          </p:val>
                                        </p:tav>
                                        <p:tav tm="100000">
                                          <p:val>
                                            <p:strVal val="#ppt_w"/>
                                          </p:val>
                                        </p:tav>
                                      </p:tavLst>
                                    </p:anim>
                                    <p:anim calcmode="lin" valueType="num">
                                      <p:cBhvr>
                                        <p:cTn id="216" dur="500" fill="hold"/>
                                        <p:tgtEl>
                                          <p:spTgt spid="91"/>
                                        </p:tgtEl>
                                        <p:attrNameLst>
                                          <p:attrName>ppt_h</p:attrName>
                                        </p:attrNameLst>
                                      </p:cBhvr>
                                      <p:tavLst>
                                        <p:tav tm="0">
                                          <p:val>
                                            <p:fltVal val="0"/>
                                          </p:val>
                                        </p:tav>
                                        <p:tav tm="100000">
                                          <p:val>
                                            <p:strVal val="#ppt_h"/>
                                          </p:val>
                                        </p:tav>
                                      </p:tavLst>
                                    </p:anim>
                                    <p:animEffect transition="in" filter="fade">
                                      <p:cBhvr>
                                        <p:cTn id="217" dur="500"/>
                                        <p:tgtEl>
                                          <p:spTgt spid="91"/>
                                        </p:tgtEl>
                                      </p:cBhvr>
                                    </p:animEffect>
                                  </p:childTnLst>
                                </p:cTn>
                              </p:par>
                              <p:par>
                                <p:cTn id="218" presetID="53" presetClass="entr" presetSubtype="16" fill="hold" nodeType="withEffect">
                                  <p:stCondLst>
                                    <p:cond delay="500"/>
                                  </p:stCondLst>
                                  <p:childTnLst>
                                    <p:set>
                                      <p:cBhvr>
                                        <p:cTn id="219" dur="1" fill="hold">
                                          <p:stCondLst>
                                            <p:cond delay="0"/>
                                          </p:stCondLst>
                                        </p:cTn>
                                        <p:tgtEl>
                                          <p:spTgt spid="94"/>
                                        </p:tgtEl>
                                        <p:attrNameLst>
                                          <p:attrName>style.visibility</p:attrName>
                                        </p:attrNameLst>
                                      </p:cBhvr>
                                      <p:to>
                                        <p:strVal val="visible"/>
                                      </p:to>
                                    </p:set>
                                    <p:anim calcmode="lin" valueType="num">
                                      <p:cBhvr>
                                        <p:cTn id="220" dur="500" fill="hold"/>
                                        <p:tgtEl>
                                          <p:spTgt spid="94"/>
                                        </p:tgtEl>
                                        <p:attrNameLst>
                                          <p:attrName>ppt_w</p:attrName>
                                        </p:attrNameLst>
                                      </p:cBhvr>
                                      <p:tavLst>
                                        <p:tav tm="0">
                                          <p:val>
                                            <p:fltVal val="0"/>
                                          </p:val>
                                        </p:tav>
                                        <p:tav tm="100000">
                                          <p:val>
                                            <p:strVal val="#ppt_w"/>
                                          </p:val>
                                        </p:tav>
                                      </p:tavLst>
                                    </p:anim>
                                    <p:anim calcmode="lin" valueType="num">
                                      <p:cBhvr>
                                        <p:cTn id="221" dur="500" fill="hold"/>
                                        <p:tgtEl>
                                          <p:spTgt spid="94"/>
                                        </p:tgtEl>
                                        <p:attrNameLst>
                                          <p:attrName>ppt_h</p:attrName>
                                        </p:attrNameLst>
                                      </p:cBhvr>
                                      <p:tavLst>
                                        <p:tav tm="0">
                                          <p:val>
                                            <p:fltVal val="0"/>
                                          </p:val>
                                        </p:tav>
                                        <p:tav tm="100000">
                                          <p:val>
                                            <p:strVal val="#ppt_h"/>
                                          </p:val>
                                        </p:tav>
                                      </p:tavLst>
                                    </p:anim>
                                    <p:animEffect transition="in" filter="fade">
                                      <p:cBhvr>
                                        <p:cTn id="222" dur="500"/>
                                        <p:tgtEl>
                                          <p:spTgt spid="94"/>
                                        </p:tgtEl>
                                      </p:cBhvr>
                                    </p:animEffect>
                                  </p:childTnLst>
                                </p:cTn>
                              </p:par>
                              <p:par>
                                <p:cTn id="223" presetID="53" presetClass="entr" presetSubtype="16" fill="hold" nodeType="withEffect">
                                  <p:stCondLst>
                                    <p:cond delay="500"/>
                                  </p:stCondLst>
                                  <p:childTnLst>
                                    <p:set>
                                      <p:cBhvr>
                                        <p:cTn id="224" dur="1" fill="hold">
                                          <p:stCondLst>
                                            <p:cond delay="0"/>
                                          </p:stCondLst>
                                        </p:cTn>
                                        <p:tgtEl>
                                          <p:spTgt spid="97"/>
                                        </p:tgtEl>
                                        <p:attrNameLst>
                                          <p:attrName>style.visibility</p:attrName>
                                        </p:attrNameLst>
                                      </p:cBhvr>
                                      <p:to>
                                        <p:strVal val="visible"/>
                                      </p:to>
                                    </p:set>
                                    <p:anim calcmode="lin" valueType="num">
                                      <p:cBhvr>
                                        <p:cTn id="225" dur="500" fill="hold"/>
                                        <p:tgtEl>
                                          <p:spTgt spid="97"/>
                                        </p:tgtEl>
                                        <p:attrNameLst>
                                          <p:attrName>ppt_w</p:attrName>
                                        </p:attrNameLst>
                                      </p:cBhvr>
                                      <p:tavLst>
                                        <p:tav tm="0">
                                          <p:val>
                                            <p:fltVal val="0"/>
                                          </p:val>
                                        </p:tav>
                                        <p:tav tm="100000">
                                          <p:val>
                                            <p:strVal val="#ppt_w"/>
                                          </p:val>
                                        </p:tav>
                                      </p:tavLst>
                                    </p:anim>
                                    <p:anim calcmode="lin" valueType="num">
                                      <p:cBhvr>
                                        <p:cTn id="226" dur="500" fill="hold"/>
                                        <p:tgtEl>
                                          <p:spTgt spid="97"/>
                                        </p:tgtEl>
                                        <p:attrNameLst>
                                          <p:attrName>ppt_h</p:attrName>
                                        </p:attrNameLst>
                                      </p:cBhvr>
                                      <p:tavLst>
                                        <p:tav tm="0">
                                          <p:val>
                                            <p:fltVal val="0"/>
                                          </p:val>
                                        </p:tav>
                                        <p:tav tm="100000">
                                          <p:val>
                                            <p:strVal val="#ppt_h"/>
                                          </p:val>
                                        </p:tav>
                                      </p:tavLst>
                                    </p:anim>
                                    <p:animEffect transition="in" filter="fade">
                                      <p:cBhvr>
                                        <p:cTn id="227" dur="500"/>
                                        <p:tgtEl>
                                          <p:spTgt spid="97"/>
                                        </p:tgtEl>
                                      </p:cBhvr>
                                    </p:animEffect>
                                  </p:childTnLst>
                                </p:cTn>
                              </p:par>
                              <p:par>
                                <p:cTn id="228" presetID="53" presetClass="entr" presetSubtype="16" fill="hold" nodeType="withEffect">
                                  <p:stCondLst>
                                    <p:cond delay="500"/>
                                  </p:stCondLst>
                                  <p:childTnLst>
                                    <p:set>
                                      <p:cBhvr>
                                        <p:cTn id="229" dur="1" fill="hold">
                                          <p:stCondLst>
                                            <p:cond delay="0"/>
                                          </p:stCondLst>
                                        </p:cTn>
                                        <p:tgtEl>
                                          <p:spTgt spid="100"/>
                                        </p:tgtEl>
                                        <p:attrNameLst>
                                          <p:attrName>style.visibility</p:attrName>
                                        </p:attrNameLst>
                                      </p:cBhvr>
                                      <p:to>
                                        <p:strVal val="visible"/>
                                      </p:to>
                                    </p:set>
                                    <p:anim calcmode="lin" valueType="num">
                                      <p:cBhvr>
                                        <p:cTn id="230" dur="500" fill="hold"/>
                                        <p:tgtEl>
                                          <p:spTgt spid="100"/>
                                        </p:tgtEl>
                                        <p:attrNameLst>
                                          <p:attrName>ppt_w</p:attrName>
                                        </p:attrNameLst>
                                      </p:cBhvr>
                                      <p:tavLst>
                                        <p:tav tm="0">
                                          <p:val>
                                            <p:fltVal val="0"/>
                                          </p:val>
                                        </p:tav>
                                        <p:tav tm="100000">
                                          <p:val>
                                            <p:strVal val="#ppt_w"/>
                                          </p:val>
                                        </p:tav>
                                      </p:tavLst>
                                    </p:anim>
                                    <p:anim calcmode="lin" valueType="num">
                                      <p:cBhvr>
                                        <p:cTn id="231" dur="500" fill="hold"/>
                                        <p:tgtEl>
                                          <p:spTgt spid="100"/>
                                        </p:tgtEl>
                                        <p:attrNameLst>
                                          <p:attrName>ppt_h</p:attrName>
                                        </p:attrNameLst>
                                      </p:cBhvr>
                                      <p:tavLst>
                                        <p:tav tm="0">
                                          <p:val>
                                            <p:fltVal val="0"/>
                                          </p:val>
                                        </p:tav>
                                        <p:tav tm="100000">
                                          <p:val>
                                            <p:strVal val="#ppt_h"/>
                                          </p:val>
                                        </p:tav>
                                      </p:tavLst>
                                    </p:anim>
                                    <p:animEffect transition="in" filter="fade">
                                      <p:cBhvr>
                                        <p:cTn id="232" dur="500"/>
                                        <p:tgtEl>
                                          <p:spTgt spid="100"/>
                                        </p:tgtEl>
                                      </p:cBhvr>
                                    </p:animEffect>
                                  </p:childTnLst>
                                </p:cTn>
                              </p:par>
                              <p:par>
                                <p:cTn id="233" presetID="53" presetClass="entr" presetSubtype="16" fill="hold" nodeType="withEffect">
                                  <p:stCondLst>
                                    <p:cond delay="500"/>
                                  </p:stCondLst>
                                  <p:childTnLst>
                                    <p:set>
                                      <p:cBhvr>
                                        <p:cTn id="234" dur="1" fill="hold">
                                          <p:stCondLst>
                                            <p:cond delay="0"/>
                                          </p:stCondLst>
                                        </p:cTn>
                                        <p:tgtEl>
                                          <p:spTgt spid="103"/>
                                        </p:tgtEl>
                                        <p:attrNameLst>
                                          <p:attrName>style.visibility</p:attrName>
                                        </p:attrNameLst>
                                      </p:cBhvr>
                                      <p:to>
                                        <p:strVal val="visible"/>
                                      </p:to>
                                    </p:set>
                                    <p:anim calcmode="lin" valueType="num">
                                      <p:cBhvr>
                                        <p:cTn id="235" dur="500" fill="hold"/>
                                        <p:tgtEl>
                                          <p:spTgt spid="103"/>
                                        </p:tgtEl>
                                        <p:attrNameLst>
                                          <p:attrName>ppt_w</p:attrName>
                                        </p:attrNameLst>
                                      </p:cBhvr>
                                      <p:tavLst>
                                        <p:tav tm="0">
                                          <p:val>
                                            <p:fltVal val="0"/>
                                          </p:val>
                                        </p:tav>
                                        <p:tav tm="100000">
                                          <p:val>
                                            <p:strVal val="#ppt_w"/>
                                          </p:val>
                                        </p:tav>
                                      </p:tavLst>
                                    </p:anim>
                                    <p:anim calcmode="lin" valueType="num">
                                      <p:cBhvr>
                                        <p:cTn id="236" dur="500" fill="hold"/>
                                        <p:tgtEl>
                                          <p:spTgt spid="103"/>
                                        </p:tgtEl>
                                        <p:attrNameLst>
                                          <p:attrName>ppt_h</p:attrName>
                                        </p:attrNameLst>
                                      </p:cBhvr>
                                      <p:tavLst>
                                        <p:tav tm="0">
                                          <p:val>
                                            <p:fltVal val="0"/>
                                          </p:val>
                                        </p:tav>
                                        <p:tav tm="100000">
                                          <p:val>
                                            <p:strVal val="#ppt_h"/>
                                          </p:val>
                                        </p:tav>
                                      </p:tavLst>
                                    </p:anim>
                                    <p:animEffect transition="in" filter="fade">
                                      <p:cBhvr>
                                        <p:cTn id="237" dur="500"/>
                                        <p:tgtEl>
                                          <p:spTgt spid="103"/>
                                        </p:tgtEl>
                                      </p:cBhvr>
                                    </p:animEffect>
                                  </p:childTnLst>
                                </p:cTn>
                              </p:par>
                              <p:par>
                                <p:cTn id="238" presetID="53" presetClass="entr" presetSubtype="16" fill="hold" nodeType="withEffect">
                                  <p:stCondLst>
                                    <p:cond delay="500"/>
                                  </p:stCondLst>
                                  <p:childTnLst>
                                    <p:set>
                                      <p:cBhvr>
                                        <p:cTn id="239" dur="1" fill="hold">
                                          <p:stCondLst>
                                            <p:cond delay="0"/>
                                          </p:stCondLst>
                                        </p:cTn>
                                        <p:tgtEl>
                                          <p:spTgt spid="106"/>
                                        </p:tgtEl>
                                        <p:attrNameLst>
                                          <p:attrName>style.visibility</p:attrName>
                                        </p:attrNameLst>
                                      </p:cBhvr>
                                      <p:to>
                                        <p:strVal val="visible"/>
                                      </p:to>
                                    </p:set>
                                    <p:anim calcmode="lin" valueType="num">
                                      <p:cBhvr>
                                        <p:cTn id="240" dur="500" fill="hold"/>
                                        <p:tgtEl>
                                          <p:spTgt spid="106"/>
                                        </p:tgtEl>
                                        <p:attrNameLst>
                                          <p:attrName>ppt_w</p:attrName>
                                        </p:attrNameLst>
                                      </p:cBhvr>
                                      <p:tavLst>
                                        <p:tav tm="0">
                                          <p:val>
                                            <p:fltVal val="0"/>
                                          </p:val>
                                        </p:tav>
                                        <p:tav tm="100000">
                                          <p:val>
                                            <p:strVal val="#ppt_w"/>
                                          </p:val>
                                        </p:tav>
                                      </p:tavLst>
                                    </p:anim>
                                    <p:anim calcmode="lin" valueType="num">
                                      <p:cBhvr>
                                        <p:cTn id="241" dur="500" fill="hold"/>
                                        <p:tgtEl>
                                          <p:spTgt spid="106"/>
                                        </p:tgtEl>
                                        <p:attrNameLst>
                                          <p:attrName>ppt_h</p:attrName>
                                        </p:attrNameLst>
                                      </p:cBhvr>
                                      <p:tavLst>
                                        <p:tav tm="0">
                                          <p:val>
                                            <p:fltVal val="0"/>
                                          </p:val>
                                        </p:tav>
                                        <p:tav tm="100000">
                                          <p:val>
                                            <p:strVal val="#ppt_h"/>
                                          </p:val>
                                        </p:tav>
                                      </p:tavLst>
                                    </p:anim>
                                    <p:animEffect transition="in" filter="fade">
                                      <p:cBhvr>
                                        <p:cTn id="242" dur="500"/>
                                        <p:tgtEl>
                                          <p:spTgt spid="106"/>
                                        </p:tgtEl>
                                      </p:cBhvr>
                                    </p:animEffect>
                                  </p:childTnLst>
                                </p:cTn>
                              </p:par>
                              <p:par>
                                <p:cTn id="243" presetID="53" presetClass="entr" presetSubtype="16" fill="hold" nodeType="withEffect">
                                  <p:stCondLst>
                                    <p:cond delay="500"/>
                                  </p:stCondLst>
                                  <p:childTnLst>
                                    <p:set>
                                      <p:cBhvr>
                                        <p:cTn id="244" dur="1" fill="hold">
                                          <p:stCondLst>
                                            <p:cond delay="0"/>
                                          </p:stCondLst>
                                        </p:cTn>
                                        <p:tgtEl>
                                          <p:spTgt spid="109"/>
                                        </p:tgtEl>
                                        <p:attrNameLst>
                                          <p:attrName>style.visibility</p:attrName>
                                        </p:attrNameLst>
                                      </p:cBhvr>
                                      <p:to>
                                        <p:strVal val="visible"/>
                                      </p:to>
                                    </p:set>
                                    <p:anim calcmode="lin" valueType="num">
                                      <p:cBhvr>
                                        <p:cTn id="245" dur="500" fill="hold"/>
                                        <p:tgtEl>
                                          <p:spTgt spid="109"/>
                                        </p:tgtEl>
                                        <p:attrNameLst>
                                          <p:attrName>ppt_w</p:attrName>
                                        </p:attrNameLst>
                                      </p:cBhvr>
                                      <p:tavLst>
                                        <p:tav tm="0">
                                          <p:val>
                                            <p:fltVal val="0"/>
                                          </p:val>
                                        </p:tav>
                                        <p:tav tm="100000">
                                          <p:val>
                                            <p:strVal val="#ppt_w"/>
                                          </p:val>
                                        </p:tav>
                                      </p:tavLst>
                                    </p:anim>
                                    <p:anim calcmode="lin" valueType="num">
                                      <p:cBhvr>
                                        <p:cTn id="246" dur="500" fill="hold"/>
                                        <p:tgtEl>
                                          <p:spTgt spid="109"/>
                                        </p:tgtEl>
                                        <p:attrNameLst>
                                          <p:attrName>ppt_h</p:attrName>
                                        </p:attrNameLst>
                                      </p:cBhvr>
                                      <p:tavLst>
                                        <p:tav tm="0">
                                          <p:val>
                                            <p:fltVal val="0"/>
                                          </p:val>
                                        </p:tav>
                                        <p:tav tm="100000">
                                          <p:val>
                                            <p:strVal val="#ppt_h"/>
                                          </p:val>
                                        </p:tav>
                                      </p:tavLst>
                                    </p:anim>
                                    <p:animEffect transition="in" filter="fade">
                                      <p:cBhvr>
                                        <p:cTn id="247" dur="500"/>
                                        <p:tgtEl>
                                          <p:spTgt spid="109"/>
                                        </p:tgtEl>
                                      </p:cBhvr>
                                    </p:animEffect>
                                  </p:childTnLst>
                                </p:cTn>
                              </p:par>
                              <p:par>
                                <p:cTn id="248" presetID="53" presetClass="entr" presetSubtype="16" fill="hold" nodeType="withEffect">
                                  <p:stCondLst>
                                    <p:cond delay="500"/>
                                  </p:stCondLst>
                                  <p:childTnLst>
                                    <p:set>
                                      <p:cBhvr>
                                        <p:cTn id="249" dur="1" fill="hold">
                                          <p:stCondLst>
                                            <p:cond delay="0"/>
                                          </p:stCondLst>
                                        </p:cTn>
                                        <p:tgtEl>
                                          <p:spTgt spid="112"/>
                                        </p:tgtEl>
                                        <p:attrNameLst>
                                          <p:attrName>style.visibility</p:attrName>
                                        </p:attrNameLst>
                                      </p:cBhvr>
                                      <p:to>
                                        <p:strVal val="visible"/>
                                      </p:to>
                                    </p:set>
                                    <p:anim calcmode="lin" valueType="num">
                                      <p:cBhvr>
                                        <p:cTn id="250" dur="500" fill="hold"/>
                                        <p:tgtEl>
                                          <p:spTgt spid="112"/>
                                        </p:tgtEl>
                                        <p:attrNameLst>
                                          <p:attrName>ppt_w</p:attrName>
                                        </p:attrNameLst>
                                      </p:cBhvr>
                                      <p:tavLst>
                                        <p:tav tm="0">
                                          <p:val>
                                            <p:fltVal val="0"/>
                                          </p:val>
                                        </p:tav>
                                        <p:tav tm="100000">
                                          <p:val>
                                            <p:strVal val="#ppt_w"/>
                                          </p:val>
                                        </p:tav>
                                      </p:tavLst>
                                    </p:anim>
                                    <p:anim calcmode="lin" valueType="num">
                                      <p:cBhvr>
                                        <p:cTn id="251" dur="500" fill="hold"/>
                                        <p:tgtEl>
                                          <p:spTgt spid="112"/>
                                        </p:tgtEl>
                                        <p:attrNameLst>
                                          <p:attrName>ppt_h</p:attrName>
                                        </p:attrNameLst>
                                      </p:cBhvr>
                                      <p:tavLst>
                                        <p:tav tm="0">
                                          <p:val>
                                            <p:fltVal val="0"/>
                                          </p:val>
                                        </p:tav>
                                        <p:tav tm="100000">
                                          <p:val>
                                            <p:strVal val="#ppt_h"/>
                                          </p:val>
                                        </p:tav>
                                      </p:tavLst>
                                    </p:anim>
                                    <p:animEffect transition="in" filter="fade">
                                      <p:cBhvr>
                                        <p:cTn id="252" dur="500"/>
                                        <p:tgtEl>
                                          <p:spTgt spid="112"/>
                                        </p:tgtEl>
                                      </p:cBhvr>
                                    </p:animEffect>
                                  </p:childTnLst>
                                </p:cTn>
                              </p:par>
                              <p:par>
                                <p:cTn id="253" presetID="53" presetClass="entr" presetSubtype="16" fill="hold" nodeType="withEffect">
                                  <p:stCondLst>
                                    <p:cond delay="500"/>
                                  </p:stCondLst>
                                  <p:childTnLst>
                                    <p:set>
                                      <p:cBhvr>
                                        <p:cTn id="254" dur="1" fill="hold">
                                          <p:stCondLst>
                                            <p:cond delay="0"/>
                                          </p:stCondLst>
                                        </p:cTn>
                                        <p:tgtEl>
                                          <p:spTgt spid="115"/>
                                        </p:tgtEl>
                                        <p:attrNameLst>
                                          <p:attrName>style.visibility</p:attrName>
                                        </p:attrNameLst>
                                      </p:cBhvr>
                                      <p:to>
                                        <p:strVal val="visible"/>
                                      </p:to>
                                    </p:set>
                                    <p:anim calcmode="lin" valueType="num">
                                      <p:cBhvr>
                                        <p:cTn id="255" dur="500" fill="hold"/>
                                        <p:tgtEl>
                                          <p:spTgt spid="115"/>
                                        </p:tgtEl>
                                        <p:attrNameLst>
                                          <p:attrName>ppt_w</p:attrName>
                                        </p:attrNameLst>
                                      </p:cBhvr>
                                      <p:tavLst>
                                        <p:tav tm="0">
                                          <p:val>
                                            <p:fltVal val="0"/>
                                          </p:val>
                                        </p:tav>
                                        <p:tav tm="100000">
                                          <p:val>
                                            <p:strVal val="#ppt_w"/>
                                          </p:val>
                                        </p:tav>
                                      </p:tavLst>
                                    </p:anim>
                                    <p:anim calcmode="lin" valueType="num">
                                      <p:cBhvr>
                                        <p:cTn id="256" dur="500" fill="hold"/>
                                        <p:tgtEl>
                                          <p:spTgt spid="115"/>
                                        </p:tgtEl>
                                        <p:attrNameLst>
                                          <p:attrName>ppt_h</p:attrName>
                                        </p:attrNameLst>
                                      </p:cBhvr>
                                      <p:tavLst>
                                        <p:tav tm="0">
                                          <p:val>
                                            <p:fltVal val="0"/>
                                          </p:val>
                                        </p:tav>
                                        <p:tav tm="100000">
                                          <p:val>
                                            <p:strVal val="#ppt_h"/>
                                          </p:val>
                                        </p:tav>
                                      </p:tavLst>
                                    </p:anim>
                                    <p:animEffect transition="in" filter="fade">
                                      <p:cBhvr>
                                        <p:cTn id="257" dur="500"/>
                                        <p:tgtEl>
                                          <p:spTgt spid="115"/>
                                        </p:tgtEl>
                                      </p:cBhvr>
                                    </p:animEffect>
                                  </p:childTnLst>
                                </p:cTn>
                              </p:par>
                              <p:par>
                                <p:cTn id="258" presetID="53" presetClass="entr" presetSubtype="16" fill="hold" nodeType="withEffect">
                                  <p:stCondLst>
                                    <p:cond delay="500"/>
                                  </p:stCondLst>
                                  <p:childTnLst>
                                    <p:set>
                                      <p:cBhvr>
                                        <p:cTn id="259" dur="1" fill="hold">
                                          <p:stCondLst>
                                            <p:cond delay="0"/>
                                          </p:stCondLst>
                                        </p:cTn>
                                        <p:tgtEl>
                                          <p:spTgt spid="118"/>
                                        </p:tgtEl>
                                        <p:attrNameLst>
                                          <p:attrName>style.visibility</p:attrName>
                                        </p:attrNameLst>
                                      </p:cBhvr>
                                      <p:to>
                                        <p:strVal val="visible"/>
                                      </p:to>
                                    </p:set>
                                    <p:anim calcmode="lin" valueType="num">
                                      <p:cBhvr>
                                        <p:cTn id="260" dur="500" fill="hold"/>
                                        <p:tgtEl>
                                          <p:spTgt spid="118"/>
                                        </p:tgtEl>
                                        <p:attrNameLst>
                                          <p:attrName>ppt_w</p:attrName>
                                        </p:attrNameLst>
                                      </p:cBhvr>
                                      <p:tavLst>
                                        <p:tav tm="0">
                                          <p:val>
                                            <p:fltVal val="0"/>
                                          </p:val>
                                        </p:tav>
                                        <p:tav tm="100000">
                                          <p:val>
                                            <p:strVal val="#ppt_w"/>
                                          </p:val>
                                        </p:tav>
                                      </p:tavLst>
                                    </p:anim>
                                    <p:anim calcmode="lin" valueType="num">
                                      <p:cBhvr>
                                        <p:cTn id="261" dur="500" fill="hold"/>
                                        <p:tgtEl>
                                          <p:spTgt spid="118"/>
                                        </p:tgtEl>
                                        <p:attrNameLst>
                                          <p:attrName>ppt_h</p:attrName>
                                        </p:attrNameLst>
                                      </p:cBhvr>
                                      <p:tavLst>
                                        <p:tav tm="0">
                                          <p:val>
                                            <p:fltVal val="0"/>
                                          </p:val>
                                        </p:tav>
                                        <p:tav tm="100000">
                                          <p:val>
                                            <p:strVal val="#ppt_h"/>
                                          </p:val>
                                        </p:tav>
                                      </p:tavLst>
                                    </p:anim>
                                    <p:animEffect transition="in" filter="fade">
                                      <p:cBhvr>
                                        <p:cTn id="262" dur="500"/>
                                        <p:tgtEl>
                                          <p:spTgt spid="118"/>
                                        </p:tgtEl>
                                      </p:cBhvr>
                                    </p:animEffect>
                                  </p:childTnLst>
                                </p:cTn>
                              </p:par>
                              <p:par>
                                <p:cTn id="263" presetID="53" presetClass="entr" presetSubtype="16" fill="hold" nodeType="withEffect">
                                  <p:stCondLst>
                                    <p:cond delay="500"/>
                                  </p:stCondLst>
                                  <p:childTnLst>
                                    <p:set>
                                      <p:cBhvr>
                                        <p:cTn id="264" dur="1" fill="hold">
                                          <p:stCondLst>
                                            <p:cond delay="0"/>
                                          </p:stCondLst>
                                        </p:cTn>
                                        <p:tgtEl>
                                          <p:spTgt spid="121"/>
                                        </p:tgtEl>
                                        <p:attrNameLst>
                                          <p:attrName>style.visibility</p:attrName>
                                        </p:attrNameLst>
                                      </p:cBhvr>
                                      <p:to>
                                        <p:strVal val="visible"/>
                                      </p:to>
                                    </p:set>
                                    <p:anim calcmode="lin" valueType="num">
                                      <p:cBhvr>
                                        <p:cTn id="265" dur="500" fill="hold"/>
                                        <p:tgtEl>
                                          <p:spTgt spid="121"/>
                                        </p:tgtEl>
                                        <p:attrNameLst>
                                          <p:attrName>ppt_w</p:attrName>
                                        </p:attrNameLst>
                                      </p:cBhvr>
                                      <p:tavLst>
                                        <p:tav tm="0">
                                          <p:val>
                                            <p:fltVal val="0"/>
                                          </p:val>
                                        </p:tav>
                                        <p:tav tm="100000">
                                          <p:val>
                                            <p:strVal val="#ppt_w"/>
                                          </p:val>
                                        </p:tav>
                                      </p:tavLst>
                                    </p:anim>
                                    <p:anim calcmode="lin" valueType="num">
                                      <p:cBhvr>
                                        <p:cTn id="266" dur="500" fill="hold"/>
                                        <p:tgtEl>
                                          <p:spTgt spid="121"/>
                                        </p:tgtEl>
                                        <p:attrNameLst>
                                          <p:attrName>ppt_h</p:attrName>
                                        </p:attrNameLst>
                                      </p:cBhvr>
                                      <p:tavLst>
                                        <p:tav tm="0">
                                          <p:val>
                                            <p:fltVal val="0"/>
                                          </p:val>
                                        </p:tav>
                                        <p:tav tm="100000">
                                          <p:val>
                                            <p:strVal val="#ppt_h"/>
                                          </p:val>
                                        </p:tav>
                                      </p:tavLst>
                                    </p:anim>
                                    <p:animEffect transition="in" filter="fade">
                                      <p:cBhvr>
                                        <p:cTn id="267" dur="500"/>
                                        <p:tgtEl>
                                          <p:spTgt spid="121"/>
                                        </p:tgtEl>
                                      </p:cBhvr>
                                    </p:animEffect>
                                  </p:childTnLst>
                                </p:cTn>
                              </p:par>
                              <p:par>
                                <p:cTn id="268" presetID="53" presetClass="entr" presetSubtype="16" fill="hold" nodeType="withEffect">
                                  <p:stCondLst>
                                    <p:cond delay="500"/>
                                  </p:stCondLst>
                                  <p:childTnLst>
                                    <p:set>
                                      <p:cBhvr>
                                        <p:cTn id="269" dur="1" fill="hold">
                                          <p:stCondLst>
                                            <p:cond delay="0"/>
                                          </p:stCondLst>
                                        </p:cTn>
                                        <p:tgtEl>
                                          <p:spTgt spid="124"/>
                                        </p:tgtEl>
                                        <p:attrNameLst>
                                          <p:attrName>style.visibility</p:attrName>
                                        </p:attrNameLst>
                                      </p:cBhvr>
                                      <p:to>
                                        <p:strVal val="visible"/>
                                      </p:to>
                                    </p:set>
                                    <p:anim calcmode="lin" valueType="num">
                                      <p:cBhvr>
                                        <p:cTn id="270" dur="500" fill="hold"/>
                                        <p:tgtEl>
                                          <p:spTgt spid="124"/>
                                        </p:tgtEl>
                                        <p:attrNameLst>
                                          <p:attrName>ppt_w</p:attrName>
                                        </p:attrNameLst>
                                      </p:cBhvr>
                                      <p:tavLst>
                                        <p:tav tm="0">
                                          <p:val>
                                            <p:fltVal val="0"/>
                                          </p:val>
                                        </p:tav>
                                        <p:tav tm="100000">
                                          <p:val>
                                            <p:strVal val="#ppt_w"/>
                                          </p:val>
                                        </p:tav>
                                      </p:tavLst>
                                    </p:anim>
                                    <p:anim calcmode="lin" valueType="num">
                                      <p:cBhvr>
                                        <p:cTn id="271" dur="500" fill="hold"/>
                                        <p:tgtEl>
                                          <p:spTgt spid="124"/>
                                        </p:tgtEl>
                                        <p:attrNameLst>
                                          <p:attrName>ppt_h</p:attrName>
                                        </p:attrNameLst>
                                      </p:cBhvr>
                                      <p:tavLst>
                                        <p:tav tm="0">
                                          <p:val>
                                            <p:fltVal val="0"/>
                                          </p:val>
                                        </p:tav>
                                        <p:tav tm="100000">
                                          <p:val>
                                            <p:strVal val="#ppt_h"/>
                                          </p:val>
                                        </p:tav>
                                      </p:tavLst>
                                    </p:anim>
                                    <p:animEffect transition="in" filter="fade">
                                      <p:cBhvr>
                                        <p:cTn id="272" dur="500"/>
                                        <p:tgtEl>
                                          <p:spTgt spid="124"/>
                                        </p:tgtEl>
                                      </p:cBhvr>
                                    </p:animEffect>
                                  </p:childTnLst>
                                </p:cTn>
                              </p:par>
                              <p:par>
                                <p:cTn id="273" presetID="53" presetClass="entr" presetSubtype="16" fill="hold" nodeType="withEffect">
                                  <p:stCondLst>
                                    <p:cond delay="500"/>
                                  </p:stCondLst>
                                  <p:childTnLst>
                                    <p:set>
                                      <p:cBhvr>
                                        <p:cTn id="274" dur="1" fill="hold">
                                          <p:stCondLst>
                                            <p:cond delay="0"/>
                                          </p:stCondLst>
                                        </p:cTn>
                                        <p:tgtEl>
                                          <p:spTgt spid="127"/>
                                        </p:tgtEl>
                                        <p:attrNameLst>
                                          <p:attrName>style.visibility</p:attrName>
                                        </p:attrNameLst>
                                      </p:cBhvr>
                                      <p:to>
                                        <p:strVal val="visible"/>
                                      </p:to>
                                    </p:set>
                                    <p:anim calcmode="lin" valueType="num">
                                      <p:cBhvr>
                                        <p:cTn id="275" dur="500" fill="hold"/>
                                        <p:tgtEl>
                                          <p:spTgt spid="127"/>
                                        </p:tgtEl>
                                        <p:attrNameLst>
                                          <p:attrName>ppt_w</p:attrName>
                                        </p:attrNameLst>
                                      </p:cBhvr>
                                      <p:tavLst>
                                        <p:tav tm="0">
                                          <p:val>
                                            <p:fltVal val="0"/>
                                          </p:val>
                                        </p:tav>
                                        <p:tav tm="100000">
                                          <p:val>
                                            <p:strVal val="#ppt_w"/>
                                          </p:val>
                                        </p:tav>
                                      </p:tavLst>
                                    </p:anim>
                                    <p:anim calcmode="lin" valueType="num">
                                      <p:cBhvr>
                                        <p:cTn id="276" dur="500" fill="hold"/>
                                        <p:tgtEl>
                                          <p:spTgt spid="127"/>
                                        </p:tgtEl>
                                        <p:attrNameLst>
                                          <p:attrName>ppt_h</p:attrName>
                                        </p:attrNameLst>
                                      </p:cBhvr>
                                      <p:tavLst>
                                        <p:tav tm="0">
                                          <p:val>
                                            <p:fltVal val="0"/>
                                          </p:val>
                                        </p:tav>
                                        <p:tav tm="100000">
                                          <p:val>
                                            <p:strVal val="#ppt_h"/>
                                          </p:val>
                                        </p:tav>
                                      </p:tavLst>
                                    </p:anim>
                                    <p:animEffect transition="in" filter="fade">
                                      <p:cBhvr>
                                        <p:cTn id="277" dur="500"/>
                                        <p:tgtEl>
                                          <p:spTgt spid="127"/>
                                        </p:tgtEl>
                                      </p:cBhvr>
                                    </p:animEffect>
                                  </p:childTnLst>
                                </p:cTn>
                              </p:par>
                              <p:par>
                                <p:cTn id="278" presetID="53" presetClass="entr" presetSubtype="16" fill="hold" nodeType="withEffect">
                                  <p:stCondLst>
                                    <p:cond delay="500"/>
                                  </p:stCondLst>
                                  <p:childTnLst>
                                    <p:set>
                                      <p:cBhvr>
                                        <p:cTn id="279" dur="1" fill="hold">
                                          <p:stCondLst>
                                            <p:cond delay="0"/>
                                          </p:stCondLst>
                                        </p:cTn>
                                        <p:tgtEl>
                                          <p:spTgt spid="130"/>
                                        </p:tgtEl>
                                        <p:attrNameLst>
                                          <p:attrName>style.visibility</p:attrName>
                                        </p:attrNameLst>
                                      </p:cBhvr>
                                      <p:to>
                                        <p:strVal val="visible"/>
                                      </p:to>
                                    </p:set>
                                    <p:anim calcmode="lin" valueType="num">
                                      <p:cBhvr>
                                        <p:cTn id="280" dur="500" fill="hold"/>
                                        <p:tgtEl>
                                          <p:spTgt spid="130"/>
                                        </p:tgtEl>
                                        <p:attrNameLst>
                                          <p:attrName>ppt_w</p:attrName>
                                        </p:attrNameLst>
                                      </p:cBhvr>
                                      <p:tavLst>
                                        <p:tav tm="0">
                                          <p:val>
                                            <p:fltVal val="0"/>
                                          </p:val>
                                        </p:tav>
                                        <p:tav tm="100000">
                                          <p:val>
                                            <p:strVal val="#ppt_w"/>
                                          </p:val>
                                        </p:tav>
                                      </p:tavLst>
                                    </p:anim>
                                    <p:anim calcmode="lin" valueType="num">
                                      <p:cBhvr>
                                        <p:cTn id="281" dur="500" fill="hold"/>
                                        <p:tgtEl>
                                          <p:spTgt spid="130"/>
                                        </p:tgtEl>
                                        <p:attrNameLst>
                                          <p:attrName>ppt_h</p:attrName>
                                        </p:attrNameLst>
                                      </p:cBhvr>
                                      <p:tavLst>
                                        <p:tav tm="0">
                                          <p:val>
                                            <p:fltVal val="0"/>
                                          </p:val>
                                        </p:tav>
                                        <p:tav tm="100000">
                                          <p:val>
                                            <p:strVal val="#ppt_h"/>
                                          </p:val>
                                        </p:tav>
                                      </p:tavLst>
                                    </p:anim>
                                    <p:animEffect transition="in" filter="fade">
                                      <p:cBhvr>
                                        <p:cTn id="282" dur="500"/>
                                        <p:tgtEl>
                                          <p:spTgt spid="130"/>
                                        </p:tgtEl>
                                      </p:cBhvr>
                                    </p:animEffect>
                                  </p:childTnLst>
                                </p:cTn>
                              </p:par>
                              <p:par>
                                <p:cTn id="283" presetID="53" presetClass="entr" presetSubtype="16" fill="hold" nodeType="withEffect">
                                  <p:stCondLst>
                                    <p:cond delay="500"/>
                                  </p:stCondLst>
                                  <p:childTnLst>
                                    <p:set>
                                      <p:cBhvr>
                                        <p:cTn id="284" dur="1" fill="hold">
                                          <p:stCondLst>
                                            <p:cond delay="0"/>
                                          </p:stCondLst>
                                        </p:cTn>
                                        <p:tgtEl>
                                          <p:spTgt spid="133"/>
                                        </p:tgtEl>
                                        <p:attrNameLst>
                                          <p:attrName>style.visibility</p:attrName>
                                        </p:attrNameLst>
                                      </p:cBhvr>
                                      <p:to>
                                        <p:strVal val="visible"/>
                                      </p:to>
                                    </p:set>
                                    <p:anim calcmode="lin" valueType="num">
                                      <p:cBhvr>
                                        <p:cTn id="285" dur="500" fill="hold"/>
                                        <p:tgtEl>
                                          <p:spTgt spid="133"/>
                                        </p:tgtEl>
                                        <p:attrNameLst>
                                          <p:attrName>ppt_w</p:attrName>
                                        </p:attrNameLst>
                                      </p:cBhvr>
                                      <p:tavLst>
                                        <p:tav tm="0">
                                          <p:val>
                                            <p:fltVal val="0"/>
                                          </p:val>
                                        </p:tav>
                                        <p:tav tm="100000">
                                          <p:val>
                                            <p:strVal val="#ppt_w"/>
                                          </p:val>
                                        </p:tav>
                                      </p:tavLst>
                                    </p:anim>
                                    <p:anim calcmode="lin" valueType="num">
                                      <p:cBhvr>
                                        <p:cTn id="286" dur="500" fill="hold"/>
                                        <p:tgtEl>
                                          <p:spTgt spid="133"/>
                                        </p:tgtEl>
                                        <p:attrNameLst>
                                          <p:attrName>ppt_h</p:attrName>
                                        </p:attrNameLst>
                                      </p:cBhvr>
                                      <p:tavLst>
                                        <p:tav tm="0">
                                          <p:val>
                                            <p:fltVal val="0"/>
                                          </p:val>
                                        </p:tav>
                                        <p:tav tm="100000">
                                          <p:val>
                                            <p:strVal val="#ppt_h"/>
                                          </p:val>
                                        </p:tav>
                                      </p:tavLst>
                                    </p:anim>
                                    <p:animEffect transition="in" filter="fade">
                                      <p:cBhvr>
                                        <p:cTn id="287" dur="500"/>
                                        <p:tgtEl>
                                          <p:spTgt spid="133"/>
                                        </p:tgtEl>
                                      </p:cBhvr>
                                    </p:animEffect>
                                  </p:childTnLst>
                                </p:cTn>
                              </p:par>
                              <p:par>
                                <p:cTn id="288" presetID="53" presetClass="entr" presetSubtype="16" fill="hold" nodeType="withEffect">
                                  <p:stCondLst>
                                    <p:cond delay="500"/>
                                  </p:stCondLst>
                                  <p:childTnLst>
                                    <p:set>
                                      <p:cBhvr>
                                        <p:cTn id="289" dur="1" fill="hold">
                                          <p:stCondLst>
                                            <p:cond delay="0"/>
                                          </p:stCondLst>
                                        </p:cTn>
                                        <p:tgtEl>
                                          <p:spTgt spid="136"/>
                                        </p:tgtEl>
                                        <p:attrNameLst>
                                          <p:attrName>style.visibility</p:attrName>
                                        </p:attrNameLst>
                                      </p:cBhvr>
                                      <p:to>
                                        <p:strVal val="visible"/>
                                      </p:to>
                                    </p:set>
                                    <p:anim calcmode="lin" valueType="num">
                                      <p:cBhvr>
                                        <p:cTn id="290" dur="500" fill="hold"/>
                                        <p:tgtEl>
                                          <p:spTgt spid="136"/>
                                        </p:tgtEl>
                                        <p:attrNameLst>
                                          <p:attrName>ppt_w</p:attrName>
                                        </p:attrNameLst>
                                      </p:cBhvr>
                                      <p:tavLst>
                                        <p:tav tm="0">
                                          <p:val>
                                            <p:fltVal val="0"/>
                                          </p:val>
                                        </p:tav>
                                        <p:tav tm="100000">
                                          <p:val>
                                            <p:strVal val="#ppt_w"/>
                                          </p:val>
                                        </p:tav>
                                      </p:tavLst>
                                    </p:anim>
                                    <p:anim calcmode="lin" valueType="num">
                                      <p:cBhvr>
                                        <p:cTn id="291" dur="500" fill="hold"/>
                                        <p:tgtEl>
                                          <p:spTgt spid="136"/>
                                        </p:tgtEl>
                                        <p:attrNameLst>
                                          <p:attrName>ppt_h</p:attrName>
                                        </p:attrNameLst>
                                      </p:cBhvr>
                                      <p:tavLst>
                                        <p:tav tm="0">
                                          <p:val>
                                            <p:fltVal val="0"/>
                                          </p:val>
                                        </p:tav>
                                        <p:tav tm="100000">
                                          <p:val>
                                            <p:strVal val="#ppt_h"/>
                                          </p:val>
                                        </p:tav>
                                      </p:tavLst>
                                    </p:anim>
                                    <p:animEffect transition="in" filter="fade">
                                      <p:cBhvr>
                                        <p:cTn id="292" dur="500"/>
                                        <p:tgtEl>
                                          <p:spTgt spid="136"/>
                                        </p:tgtEl>
                                      </p:cBhvr>
                                    </p:animEffect>
                                  </p:childTnLst>
                                </p:cTn>
                              </p:par>
                              <p:par>
                                <p:cTn id="293" presetID="53" presetClass="entr" presetSubtype="16" fill="hold" nodeType="withEffect">
                                  <p:stCondLst>
                                    <p:cond delay="500"/>
                                  </p:stCondLst>
                                  <p:childTnLst>
                                    <p:set>
                                      <p:cBhvr>
                                        <p:cTn id="294" dur="1" fill="hold">
                                          <p:stCondLst>
                                            <p:cond delay="0"/>
                                          </p:stCondLst>
                                        </p:cTn>
                                        <p:tgtEl>
                                          <p:spTgt spid="139"/>
                                        </p:tgtEl>
                                        <p:attrNameLst>
                                          <p:attrName>style.visibility</p:attrName>
                                        </p:attrNameLst>
                                      </p:cBhvr>
                                      <p:to>
                                        <p:strVal val="visible"/>
                                      </p:to>
                                    </p:set>
                                    <p:anim calcmode="lin" valueType="num">
                                      <p:cBhvr>
                                        <p:cTn id="295" dur="500" fill="hold"/>
                                        <p:tgtEl>
                                          <p:spTgt spid="139"/>
                                        </p:tgtEl>
                                        <p:attrNameLst>
                                          <p:attrName>ppt_w</p:attrName>
                                        </p:attrNameLst>
                                      </p:cBhvr>
                                      <p:tavLst>
                                        <p:tav tm="0">
                                          <p:val>
                                            <p:fltVal val="0"/>
                                          </p:val>
                                        </p:tav>
                                        <p:tav tm="100000">
                                          <p:val>
                                            <p:strVal val="#ppt_w"/>
                                          </p:val>
                                        </p:tav>
                                      </p:tavLst>
                                    </p:anim>
                                    <p:anim calcmode="lin" valueType="num">
                                      <p:cBhvr>
                                        <p:cTn id="296" dur="500" fill="hold"/>
                                        <p:tgtEl>
                                          <p:spTgt spid="139"/>
                                        </p:tgtEl>
                                        <p:attrNameLst>
                                          <p:attrName>ppt_h</p:attrName>
                                        </p:attrNameLst>
                                      </p:cBhvr>
                                      <p:tavLst>
                                        <p:tav tm="0">
                                          <p:val>
                                            <p:fltVal val="0"/>
                                          </p:val>
                                        </p:tav>
                                        <p:tav tm="100000">
                                          <p:val>
                                            <p:strVal val="#ppt_h"/>
                                          </p:val>
                                        </p:tav>
                                      </p:tavLst>
                                    </p:anim>
                                    <p:animEffect transition="in" filter="fade">
                                      <p:cBhvr>
                                        <p:cTn id="297" dur="500"/>
                                        <p:tgtEl>
                                          <p:spTgt spid="139"/>
                                        </p:tgtEl>
                                      </p:cBhvr>
                                    </p:animEffect>
                                  </p:childTnLst>
                                </p:cTn>
                              </p:par>
                              <p:par>
                                <p:cTn id="298" presetID="53" presetClass="entr" presetSubtype="16" fill="hold" nodeType="withEffect">
                                  <p:stCondLst>
                                    <p:cond delay="500"/>
                                  </p:stCondLst>
                                  <p:childTnLst>
                                    <p:set>
                                      <p:cBhvr>
                                        <p:cTn id="299" dur="1" fill="hold">
                                          <p:stCondLst>
                                            <p:cond delay="0"/>
                                          </p:stCondLst>
                                        </p:cTn>
                                        <p:tgtEl>
                                          <p:spTgt spid="142"/>
                                        </p:tgtEl>
                                        <p:attrNameLst>
                                          <p:attrName>style.visibility</p:attrName>
                                        </p:attrNameLst>
                                      </p:cBhvr>
                                      <p:to>
                                        <p:strVal val="visible"/>
                                      </p:to>
                                    </p:set>
                                    <p:anim calcmode="lin" valueType="num">
                                      <p:cBhvr>
                                        <p:cTn id="300" dur="500" fill="hold"/>
                                        <p:tgtEl>
                                          <p:spTgt spid="142"/>
                                        </p:tgtEl>
                                        <p:attrNameLst>
                                          <p:attrName>ppt_w</p:attrName>
                                        </p:attrNameLst>
                                      </p:cBhvr>
                                      <p:tavLst>
                                        <p:tav tm="0">
                                          <p:val>
                                            <p:fltVal val="0"/>
                                          </p:val>
                                        </p:tav>
                                        <p:tav tm="100000">
                                          <p:val>
                                            <p:strVal val="#ppt_w"/>
                                          </p:val>
                                        </p:tav>
                                      </p:tavLst>
                                    </p:anim>
                                    <p:anim calcmode="lin" valueType="num">
                                      <p:cBhvr>
                                        <p:cTn id="301" dur="500" fill="hold"/>
                                        <p:tgtEl>
                                          <p:spTgt spid="142"/>
                                        </p:tgtEl>
                                        <p:attrNameLst>
                                          <p:attrName>ppt_h</p:attrName>
                                        </p:attrNameLst>
                                      </p:cBhvr>
                                      <p:tavLst>
                                        <p:tav tm="0">
                                          <p:val>
                                            <p:fltVal val="0"/>
                                          </p:val>
                                        </p:tav>
                                        <p:tav tm="100000">
                                          <p:val>
                                            <p:strVal val="#ppt_h"/>
                                          </p:val>
                                        </p:tav>
                                      </p:tavLst>
                                    </p:anim>
                                    <p:animEffect transition="in" filter="fade">
                                      <p:cBhvr>
                                        <p:cTn id="302" dur="500"/>
                                        <p:tgtEl>
                                          <p:spTgt spid="142"/>
                                        </p:tgtEl>
                                      </p:cBhvr>
                                    </p:animEffect>
                                  </p:childTnLst>
                                </p:cTn>
                              </p:par>
                              <p:par>
                                <p:cTn id="303" presetID="53" presetClass="entr" presetSubtype="16" fill="hold" nodeType="withEffect">
                                  <p:stCondLst>
                                    <p:cond delay="500"/>
                                  </p:stCondLst>
                                  <p:childTnLst>
                                    <p:set>
                                      <p:cBhvr>
                                        <p:cTn id="304" dur="1" fill="hold">
                                          <p:stCondLst>
                                            <p:cond delay="0"/>
                                          </p:stCondLst>
                                        </p:cTn>
                                        <p:tgtEl>
                                          <p:spTgt spid="145"/>
                                        </p:tgtEl>
                                        <p:attrNameLst>
                                          <p:attrName>style.visibility</p:attrName>
                                        </p:attrNameLst>
                                      </p:cBhvr>
                                      <p:to>
                                        <p:strVal val="visible"/>
                                      </p:to>
                                    </p:set>
                                    <p:anim calcmode="lin" valueType="num">
                                      <p:cBhvr>
                                        <p:cTn id="305" dur="500" fill="hold"/>
                                        <p:tgtEl>
                                          <p:spTgt spid="145"/>
                                        </p:tgtEl>
                                        <p:attrNameLst>
                                          <p:attrName>ppt_w</p:attrName>
                                        </p:attrNameLst>
                                      </p:cBhvr>
                                      <p:tavLst>
                                        <p:tav tm="0">
                                          <p:val>
                                            <p:fltVal val="0"/>
                                          </p:val>
                                        </p:tav>
                                        <p:tav tm="100000">
                                          <p:val>
                                            <p:strVal val="#ppt_w"/>
                                          </p:val>
                                        </p:tav>
                                      </p:tavLst>
                                    </p:anim>
                                    <p:anim calcmode="lin" valueType="num">
                                      <p:cBhvr>
                                        <p:cTn id="306" dur="500" fill="hold"/>
                                        <p:tgtEl>
                                          <p:spTgt spid="145"/>
                                        </p:tgtEl>
                                        <p:attrNameLst>
                                          <p:attrName>ppt_h</p:attrName>
                                        </p:attrNameLst>
                                      </p:cBhvr>
                                      <p:tavLst>
                                        <p:tav tm="0">
                                          <p:val>
                                            <p:fltVal val="0"/>
                                          </p:val>
                                        </p:tav>
                                        <p:tav tm="100000">
                                          <p:val>
                                            <p:strVal val="#ppt_h"/>
                                          </p:val>
                                        </p:tav>
                                      </p:tavLst>
                                    </p:anim>
                                    <p:animEffect transition="in" filter="fade">
                                      <p:cBhvr>
                                        <p:cTn id="307" dur="500"/>
                                        <p:tgtEl>
                                          <p:spTgt spid="145"/>
                                        </p:tgtEl>
                                      </p:cBhvr>
                                    </p:animEffect>
                                  </p:childTnLst>
                                </p:cTn>
                              </p:par>
                              <p:par>
                                <p:cTn id="308" presetID="53" presetClass="entr" presetSubtype="16" fill="hold" nodeType="withEffect">
                                  <p:stCondLst>
                                    <p:cond delay="500"/>
                                  </p:stCondLst>
                                  <p:childTnLst>
                                    <p:set>
                                      <p:cBhvr>
                                        <p:cTn id="309" dur="1" fill="hold">
                                          <p:stCondLst>
                                            <p:cond delay="0"/>
                                          </p:stCondLst>
                                        </p:cTn>
                                        <p:tgtEl>
                                          <p:spTgt spid="148"/>
                                        </p:tgtEl>
                                        <p:attrNameLst>
                                          <p:attrName>style.visibility</p:attrName>
                                        </p:attrNameLst>
                                      </p:cBhvr>
                                      <p:to>
                                        <p:strVal val="visible"/>
                                      </p:to>
                                    </p:set>
                                    <p:anim calcmode="lin" valueType="num">
                                      <p:cBhvr>
                                        <p:cTn id="310" dur="500" fill="hold"/>
                                        <p:tgtEl>
                                          <p:spTgt spid="148"/>
                                        </p:tgtEl>
                                        <p:attrNameLst>
                                          <p:attrName>ppt_w</p:attrName>
                                        </p:attrNameLst>
                                      </p:cBhvr>
                                      <p:tavLst>
                                        <p:tav tm="0">
                                          <p:val>
                                            <p:fltVal val="0"/>
                                          </p:val>
                                        </p:tav>
                                        <p:tav tm="100000">
                                          <p:val>
                                            <p:strVal val="#ppt_w"/>
                                          </p:val>
                                        </p:tav>
                                      </p:tavLst>
                                    </p:anim>
                                    <p:anim calcmode="lin" valueType="num">
                                      <p:cBhvr>
                                        <p:cTn id="311" dur="500" fill="hold"/>
                                        <p:tgtEl>
                                          <p:spTgt spid="148"/>
                                        </p:tgtEl>
                                        <p:attrNameLst>
                                          <p:attrName>ppt_h</p:attrName>
                                        </p:attrNameLst>
                                      </p:cBhvr>
                                      <p:tavLst>
                                        <p:tav tm="0">
                                          <p:val>
                                            <p:fltVal val="0"/>
                                          </p:val>
                                        </p:tav>
                                        <p:tav tm="100000">
                                          <p:val>
                                            <p:strVal val="#ppt_h"/>
                                          </p:val>
                                        </p:tav>
                                      </p:tavLst>
                                    </p:anim>
                                    <p:animEffect transition="in" filter="fade">
                                      <p:cBhvr>
                                        <p:cTn id="312" dur="500"/>
                                        <p:tgtEl>
                                          <p:spTgt spid="148"/>
                                        </p:tgtEl>
                                      </p:cBhvr>
                                    </p:animEffect>
                                  </p:childTnLst>
                                </p:cTn>
                              </p:par>
                              <p:par>
                                <p:cTn id="313" presetID="53" presetClass="entr" presetSubtype="16" fill="hold" nodeType="withEffect">
                                  <p:stCondLst>
                                    <p:cond delay="500"/>
                                  </p:stCondLst>
                                  <p:childTnLst>
                                    <p:set>
                                      <p:cBhvr>
                                        <p:cTn id="314" dur="1" fill="hold">
                                          <p:stCondLst>
                                            <p:cond delay="0"/>
                                          </p:stCondLst>
                                        </p:cTn>
                                        <p:tgtEl>
                                          <p:spTgt spid="151"/>
                                        </p:tgtEl>
                                        <p:attrNameLst>
                                          <p:attrName>style.visibility</p:attrName>
                                        </p:attrNameLst>
                                      </p:cBhvr>
                                      <p:to>
                                        <p:strVal val="visible"/>
                                      </p:to>
                                    </p:set>
                                    <p:anim calcmode="lin" valueType="num">
                                      <p:cBhvr>
                                        <p:cTn id="315" dur="500" fill="hold"/>
                                        <p:tgtEl>
                                          <p:spTgt spid="151"/>
                                        </p:tgtEl>
                                        <p:attrNameLst>
                                          <p:attrName>ppt_w</p:attrName>
                                        </p:attrNameLst>
                                      </p:cBhvr>
                                      <p:tavLst>
                                        <p:tav tm="0">
                                          <p:val>
                                            <p:fltVal val="0"/>
                                          </p:val>
                                        </p:tav>
                                        <p:tav tm="100000">
                                          <p:val>
                                            <p:strVal val="#ppt_w"/>
                                          </p:val>
                                        </p:tav>
                                      </p:tavLst>
                                    </p:anim>
                                    <p:anim calcmode="lin" valueType="num">
                                      <p:cBhvr>
                                        <p:cTn id="316" dur="500" fill="hold"/>
                                        <p:tgtEl>
                                          <p:spTgt spid="151"/>
                                        </p:tgtEl>
                                        <p:attrNameLst>
                                          <p:attrName>ppt_h</p:attrName>
                                        </p:attrNameLst>
                                      </p:cBhvr>
                                      <p:tavLst>
                                        <p:tav tm="0">
                                          <p:val>
                                            <p:fltVal val="0"/>
                                          </p:val>
                                        </p:tav>
                                        <p:tav tm="100000">
                                          <p:val>
                                            <p:strVal val="#ppt_h"/>
                                          </p:val>
                                        </p:tav>
                                      </p:tavLst>
                                    </p:anim>
                                    <p:animEffect transition="in" filter="fade">
                                      <p:cBhvr>
                                        <p:cTn id="317" dur="500"/>
                                        <p:tgtEl>
                                          <p:spTgt spid="151"/>
                                        </p:tgtEl>
                                      </p:cBhvr>
                                    </p:animEffect>
                                  </p:childTnLst>
                                </p:cTn>
                              </p:par>
                              <p:par>
                                <p:cTn id="318" presetID="53" presetClass="entr" presetSubtype="16" fill="hold" nodeType="withEffect">
                                  <p:stCondLst>
                                    <p:cond delay="500"/>
                                  </p:stCondLst>
                                  <p:childTnLst>
                                    <p:set>
                                      <p:cBhvr>
                                        <p:cTn id="319" dur="1" fill="hold">
                                          <p:stCondLst>
                                            <p:cond delay="0"/>
                                          </p:stCondLst>
                                        </p:cTn>
                                        <p:tgtEl>
                                          <p:spTgt spid="154"/>
                                        </p:tgtEl>
                                        <p:attrNameLst>
                                          <p:attrName>style.visibility</p:attrName>
                                        </p:attrNameLst>
                                      </p:cBhvr>
                                      <p:to>
                                        <p:strVal val="visible"/>
                                      </p:to>
                                    </p:set>
                                    <p:anim calcmode="lin" valueType="num">
                                      <p:cBhvr>
                                        <p:cTn id="320" dur="500" fill="hold"/>
                                        <p:tgtEl>
                                          <p:spTgt spid="154"/>
                                        </p:tgtEl>
                                        <p:attrNameLst>
                                          <p:attrName>ppt_w</p:attrName>
                                        </p:attrNameLst>
                                      </p:cBhvr>
                                      <p:tavLst>
                                        <p:tav tm="0">
                                          <p:val>
                                            <p:fltVal val="0"/>
                                          </p:val>
                                        </p:tav>
                                        <p:tav tm="100000">
                                          <p:val>
                                            <p:strVal val="#ppt_w"/>
                                          </p:val>
                                        </p:tav>
                                      </p:tavLst>
                                    </p:anim>
                                    <p:anim calcmode="lin" valueType="num">
                                      <p:cBhvr>
                                        <p:cTn id="321" dur="500" fill="hold"/>
                                        <p:tgtEl>
                                          <p:spTgt spid="154"/>
                                        </p:tgtEl>
                                        <p:attrNameLst>
                                          <p:attrName>ppt_h</p:attrName>
                                        </p:attrNameLst>
                                      </p:cBhvr>
                                      <p:tavLst>
                                        <p:tav tm="0">
                                          <p:val>
                                            <p:fltVal val="0"/>
                                          </p:val>
                                        </p:tav>
                                        <p:tav tm="100000">
                                          <p:val>
                                            <p:strVal val="#ppt_h"/>
                                          </p:val>
                                        </p:tav>
                                      </p:tavLst>
                                    </p:anim>
                                    <p:animEffect transition="in" filter="fade">
                                      <p:cBhvr>
                                        <p:cTn id="322" dur="500"/>
                                        <p:tgtEl>
                                          <p:spTgt spid="154"/>
                                        </p:tgtEl>
                                      </p:cBhvr>
                                    </p:animEffect>
                                  </p:childTnLst>
                                </p:cTn>
                              </p:par>
                              <p:par>
                                <p:cTn id="323" presetID="53" presetClass="entr" presetSubtype="16" fill="hold" nodeType="withEffect">
                                  <p:stCondLst>
                                    <p:cond delay="500"/>
                                  </p:stCondLst>
                                  <p:childTnLst>
                                    <p:set>
                                      <p:cBhvr>
                                        <p:cTn id="324" dur="1" fill="hold">
                                          <p:stCondLst>
                                            <p:cond delay="0"/>
                                          </p:stCondLst>
                                        </p:cTn>
                                        <p:tgtEl>
                                          <p:spTgt spid="157"/>
                                        </p:tgtEl>
                                        <p:attrNameLst>
                                          <p:attrName>style.visibility</p:attrName>
                                        </p:attrNameLst>
                                      </p:cBhvr>
                                      <p:to>
                                        <p:strVal val="visible"/>
                                      </p:to>
                                    </p:set>
                                    <p:anim calcmode="lin" valueType="num">
                                      <p:cBhvr>
                                        <p:cTn id="325" dur="500" fill="hold"/>
                                        <p:tgtEl>
                                          <p:spTgt spid="157"/>
                                        </p:tgtEl>
                                        <p:attrNameLst>
                                          <p:attrName>ppt_w</p:attrName>
                                        </p:attrNameLst>
                                      </p:cBhvr>
                                      <p:tavLst>
                                        <p:tav tm="0">
                                          <p:val>
                                            <p:fltVal val="0"/>
                                          </p:val>
                                        </p:tav>
                                        <p:tav tm="100000">
                                          <p:val>
                                            <p:strVal val="#ppt_w"/>
                                          </p:val>
                                        </p:tav>
                                      </p:tavLst>
                                    </p:anim>
                                    <p:anim calcmode="lin" valueType="num">
                                      <p:cBhvr>
                                        <p:cTn id="326" dur="500" fill="hold"/>
                                        <p:tgtEl>
                                          <p:spTgt spid="157"/>
                                        </p:tgtEl>
                                        <p:attrNameLst>
                                          <p:attrName>ppt_h</p:attrName>
                                        </p:attrNameLst>
                                      </p:cBhvr>
                                      <p:tavLst>
                                        <p:tav tm="0">
                                          <p:val>
                                            <p:fltVal val="0"/>
                                          </p:val>
                                        </p:tav>
                                        <p:tav tm="100000">
                                          <p:val>
                                            <p:strVal val="#ppt_h"/>
                                          </p:val>
                                        </p:tav>
                                      </p:tavLst>
                                    </p:anim>
                                    <p:animEffect transition="in" filter="fade">
                                      <p:cBhvr>
                                        <p:cTn id="327" dur="500"/>
                                        <p:tgtEl>
                                          <p:spTgt spid="157"/>
                                        </p:tgtEl>
                                      </p:cBhvr>
                                    </p:animEffect>
                                  </p:childTnLst>
                                </p:cTn>
                              </p:par>
                              <p:par>
                                <p:cTn id="328" presetID="53" presetClass="entr" presetSubtype="16" fill="hold" nodeType="withEffect">
                                  <p:stCondLst>
                                    <p:cond delay="500"/>
                                  </p:stCondLst>
                                  <p:childTnLst>
                                    <p:set>
                                      <p:cBhvr>
                                        <p:cTn id="329" dur="1" fill="hold">
                                          <p:stCondLst>
                                            <p:cond delay="0"/>
                                          </p:stCondLst>
                                        </p:cTn>
                                        <p:tgtEl>
                                          <p:spTgt spid="160"/>
                                        </p:tgtEl>
                                        <p:attrNameLst>
                                          <p:attrName>style.visibility</p:attrName>
                                        </p:attrNameLst>
                                      </p:cBhvr>
                                      <p:to>
                                        <p:strVal val="visible"/>
                                      </p:to>
                                    </p:set>
                                    <p:anim calcmode="lin" valueType="num">
                                      <p:cBhvr>
                                        <p:cTn id="330" dur="500" fill="hold"/>
                                        <p:tgtEl>
                                          <p:spTgt spid="160"/>
                                        </p:tgtEl>
                                        <p:attrNameLst>
                                          <p:attrName>ppt_w</p:attrName>
                                        </p:attrNameLst>
                                      </p:cBhvr>
                                      <p:tavLst>
                                        <p:tav tm="0">
                                          <p:val>
                                            <p:fltVal val="0"/>
                                          </p:val>
                                        </p:tav>
                                        <p:tav tm="100000">
                                          <p:val>
                                            <p:strVal val="#ppt_w"/>
                                          </p:val>
                                        </p:tav>
                                      </p:tavLst>
                                    </p:anim>
                                    <p:anim calcmode="lin" valueType="num">
                                      <p:cBhvr>
                                        <p:cTn id="331" dur="500" fill="hold"/>
                                        <p:tgtEl>
                                          <p:spTgt spid="160"/>
                                        </p:tgtEl>
                                        <p:attrNameLst>
                                          <p:attrName>ppt_h</p:attrName>
                                        </p:attrNameLst>
                                      </p:cBhvr>
                                      <p:tavLst>
                                        <p:tav tm="0">
                                          <p:val>
                                            <p:fltVal val="0"/>
                                          </p:val>
                                        </p:tav>
                                        <p:tav tm="100000">
                                          <p:val>
                                            <p:strVal val="#ppt_h"/>
                                          </p:val>
                                        </p:tav>
                                      </p:tavLst>
                                    </p:anim>
                                    <p:animEffect transition="in" filter="fade">
                                      <p:cBhvr>
                                        <p:cTn id="332" dur="500"/>
                                        <p:tgtEl>
                                          <p:spTgt spid="160"/>
                                        </p:tgtEl>
                                      </p:cBhvr>
                                    </p:animEffect>
                                  </p:childTnLst>
                                </p:cTn>
                              </p:par>
                              <p:par>
                                <p:cTn id="333" presetID="53" presetClass="entr" presetSubtype="16" fill="hold" nodeType="withEffect">
                                  <p:stCondLst>
                                    <p:cond delay="500"/>
                                  </p:stCondLst>
                                  <p:childTnLst>
                                    <p:set>
                                      <p:cBhvr>
                                        <p:cTn id="334" dur="1" fill="hold">
                                          <p:stCondLst>
                                            <p:cond delay="0"/>
                                          </p:stCondLst>
                                        </p:cTn>
                                        <p:tgtEl>
                                          <p:spTgt spid="163"/>
                                        </p:tgtEl>
                                        <p:attrNameLst>
                                          <p:attrName>style.visibility</p:attrName>
                                        </p:attrNameLst>
                                      </p:cBhvr>
                                      <p:to>
                                        <p:strVal val="visible"/>
                                      </p:to>
                                    </p:set>
                                    <p:anim calcmode="lin" valueType="num">
                                      <p:cBhvr>
                                        <p:cTn id="335" dur="500" fill="hold"/>
                                        <p:tgtEl>
                                          <p:spTgt spid="163"/>
                                        </p:tgtEl>
                                        <p:attrNameLst>
                                          <p:attrName>ppt_w</p:attrName>
                                        </p:attrNameLst>
                                      </p:cBhvr>
                                      <p:tavLst>
                                        <p:tav tm="0">
                                          <p:val>
                                            <p:fltVal val="0"/>
                                          </p:val>
                                        </p:tav>
                                        <p:tav tm="100000">
                                          <p:val>
                                            <p:strVal val="#ppt_w"/>
                                          </p:val>
                                        </p:tav>
                                      </p:tavLst>
                                    </p:anim>
                                    <p:anim calcmode="lin" valueType="num">
                                      <p:cBhvr>
                                        <p:cTn id="336" dur="500" fill="hold"/>
                                        <p:tgtEl>
                                          <p:spTgt spid="163"/>
                                        </p:tgtEl>
                                        <p:attrNameLst>
                                          <p:attrName>ppt_h</p:attrName>
                                        </p:attrNameLst>
                                      </p:cBhvr>
                                      <p:tavLst>
                                        <p:tav tm="0">
                                          <p:val>
                                            <p:fltVal val="0"/>
                                          </p:val>
                                        </p:tav>
                                        <p:tav tm="100000">
                                          <p:val>
                                            <p:strVal val="#ppt_h"/>
                                          </p:val>
                                        </p:tav>
                                      </p:tavLst>
                                    </p:anim>
                                    <p:animEffect transition="in" filter="fade">
                                      <p:cBhvr>
                                        <p:cTn id="337" dur="500"/>
                                        <p:tgtEl>
                                          <p:spTgt spid="163"/>
                                        </p:tgtEl>
                                      </p:cBhvr>
                                    </p:animEffect>
                                  </p:childTnLst>
                                </p:cTn>
                              </p:par>
                              <p:par>
                                <p:cTn id="338" presetID="53" presetClass="entr" presetSubtype="16" fill="hold" nodeType="withEffect">
                                  <p:stCondLst>
                                    <p:cond delay="500"/>
                                  </p:stCondLst>
                                  <p:childTnLst>
                                    <p:set>
                                      <p:cBhvr>
                                        <p:cTn id="339" dur="1" fill="hold">
                                          <p:stCondLst>
                                            <p:cond delay="0"/>
                                          </p:stCondLst>
                                        </p:cTn>
                                        <p:tgtEl>
                                          <p:spTgt spid="166"/>
                                        </p:tgtEl>
                                        <p:attrNameLst>
                                          <p:attrName>style.visibility</p:attrName>
                                        </p:attrNameLst>
                                      </p:cBhvr>
                                      <p:to>
                                        <p:strVal val="visible"/>
                                      </p:to>
                                    </p:set>
                                    <p:anim calcmode="lin" valueType="num">
                                      <p:cBhvr>
                                        <p:cTn id="340" dur="500" fill="hold"/>
                                        <p:tgtEl>
                                          <p:spTgt spid="166"/>
                                        </p:tgtEl>
                                        <p:attrNameLst>
                                          <p:attrName>ppt_w</p:attrName>
                                        </p:attrNameLst>
                                      </p:cBhvr>
                                      <p:tavLst>
                                        <p:tav tm="0">
                                          <p:val>
                                            <p:fltVal val="0"/>
                                          </p:val>
                                        </p:tav>
                                        <p:tav tm="100000">
                                          <p:val>
                                            <p:strVal val="#ppt_w"/>
                                          </p:val>
                                        </p:tav>
                                      </p:tavLst>
                                    </p:anim>
                                    <p:anim calcmode="lin" valueType="num">
                                      <p:cBhvr>
                                        <p:cTn id="341" dur="500" fill="hold"/>
                                        <p:tgtEl>
                                          <p:spTgt spid="166"/>
                                        </p:tgtEl>
                                        <p:attrNameLst>
                                          <p:attrName>ppt_h</p:attrName>
                                        </p:attrNameLst>
                                      </p:cBhvr>
                                      <p:tavLst>
                                        <p:tav tm="0">
                                          <p:val>
                                            <p:fltVal val="0"/>
                                          </p:val>
                                        </p:tav>
                                        <p:tav tm="100000">
                                          <p:val>
                                            <p:strVal val="#ppt_h"/>
                                          </p:val>
                                        </p:tav>
                                      </p:tavLst>
                                    </p:anim>
                                    <p:animEffect transition="in" filter="fade">
                                      <p:cBhvr>
                                        <p:cTn id="342" dur="500"/>
                                        <p:tgtEl>
                                          <p:spTgt spid="166"/>
                                        </p:tgtEl>
                                      </p:cBhvr>
                                    </p:animEffect>
                                  </p:childTnLst>
                                </p:cTn>
                              </p:par>
                              <p:par>
                                <p:cTn id="343" presetID="53" presetClass="entr" presetSubtype="16" fill="hold" nodeType="withEffect">
                                  <p:stCondLst>
                                    <p:cond delay="500"/>
                                  </p:stCondLst>
                                  <p:childTnLst>
                                    <p:set>
                                      <p:cBhvr>
                                        <p:cTn id="344" dur="1" fill="hold">
                                          <p:stCondLst>
                                            <p:cond delay="0"/>
                                          </p:stCondLst>
                                        </p:cTn>
                                        <p:tgtEl>
                                          <p:spTgt spid="169"/>
                                        </p:tgtEl>
                                        <p:attrNameLst>
                                          <p:attrName>style.visibility</p:attrName>
                                        </p:attrNameLst>
                                      </p:cBhvr>
                                      <p:to>
                                        <p:strVal val="visible"/>
                                      </p:to>
                                    </p:set>
                                    <p:anim calcmode="lin" valueType="num">
                                      <p:cBhvr>
                                        <p:cTn id="345" dur="500" fill="hold"/>
                                        <p:tgtEl>
                                          <p:spTgt spid="169"/>
                                        </p:tgtEl>
                                        <p:attrNameLst>
                                          <p:attrName>ppt_w</p:attrName>
                                        </p:attrNameLst>
                                      </p:cBhvr>
                                      <p:tavLst>
                                        <p:tav tm="0">
                                          <p:val>
                                            <p:fltVal val="0"/>
                                          </p:val>
                                        </p:tav>
                                        <p:tav tm="100000">
                                          <p:val>
                                            <p:strVal val="#ppt_w"/>
                                          </p:val>
                                        </p:tav>
                                      </p:tavLst>
                                    </p:anim>
                                    <p:anim calcmode="lin" valueType="num">
                                      <p:cBhvr>
                                        <p:cTn id="346" dur="500" fill="hold"/>
                                        <p:tgtEl>
                                          <p:spTgt spid="169"/>
                                        </p:tgtEl>
                                        <p:attrNameLst>
                                          <p:attrName>ppt_h</p:attrName>
                                        </p:attrNameLst>
                                      </p:cBhvr>
                                      <p:tavLst>
                                        <p:tav tm="0">
                                          <p:val>
                                            <p:fltVal val="0"/>
                                          </p:val>
                                        </p:tav>
                                        <p:tav tm="100000">
                                          <p:val>
                                            <p:strVal val="#ppt_h"/>
                                          </p:val>
                                        </p:tav>
                                      </p:tavLst>
                                    </p:anim>
                                    <p:animEffect transition="in" filter="fade">
                                      <p:cBhvr>
                                        <p:cTn id="347" dur="500"/>
                                        <p:tgtEl>
                                          <p:spTgt spid="169"/>
                                        </p:tgtEl>
                                      </p:cBhvr>
                                    </p:animEffect>
                                  </p:childTnLst>
                                </p:cTn>
                              </p:par>
                              <p:par>
                                <p:cTn id="348" presetID="53" presetClass="entr" presetSubtype="16" fill="hold" nodeType="withEffect">
                                  <p:stCondLst>
                                    <p:cond delay="500"/>
                                  </p:stCondLst>
                                  <p:childTnLst>
                                    <p:set>
                                      <p:cBhvr>
                                        <p:cTn id="349" dur="1" fill="hold">
                                          <p:stCondLst>
                                            <p:cond delay="0"/>
                                          </p:stCondLst>
                                        </p:cTn>
                                        <p:tgtEl>
                                          <p:spTgt spid="172"/>
                                        </p:tgtEl>
                                        <p:attrNameLst>
                                          <p:attrName>style.visibility</p:attrName>
                                        </p:attrNameLst>
                                      </p:cBhvr>
                                      <p:to>
                                        <p:strVal val="visible"/>
                                      </p:to>
                                    </p:set>
                                    <p:anim calcmode="lin" valueType="num">
                                      <p:cBhvr>
                                        <p:cTn id="350" dur="500" fill="hold"/>
                                        <p:tgtEl>
                                          <p:spTgt spid="172"/>
                                        </p:tgtEl>
                                        <p:attrNameLst>
                                          <p:attrName>ppt_w</p:attrName>
                                        </p:attrNameLst>
                                      </p:cBhvr>
                                      <p:tavLst>
                                        <p:tav tm="0">
                                          <p:val>
                                            <p:fltVal val="0"/>
                                          </p:val>
                                        </p:tav>
                                        <p:tav tm="100000">
                                          <p:val>
                                            <p:strVal val="#ppt_w"/>
                                          </p:val>
                                        </p:tav>
                                      </p:tavLst>
                                    </p:anim>
                                    <p:anim calcmode="lin" valueType="num">
                                      <p:cBhvr>
                                        <p:cTn id="351" dur="500" fill="hold"/>
                                        <p:tgtEl>
                                          <p:spTgt spid="172"/>
                                        </p:tgtEl>
                                        <p:attrNameLst>
                                          <p:attrName>ppt_h</p:attrName>
                                        </p:attrNameLst>
                                      </p:cBhvr>
                                      <p:tavLst>
                                        <p:tav tm="0">
                                          <p:val>
                                            <p:fltVal val="0"/>
                                          </p:val>
                                        </p:tav>
                                        <p:tav tm="100000">
                                          <p:val>
                                            <p:strVal val="#ppt_h"/>
                                          </p:val>
                                        </p:tav>
                                      </p:tavLst>
                                    </p:anim>
                                    <p:animEffect transition="in" filter="fade">
                                      <p:cBhvr>
                                        <p:cTn id="352" dur="500"/>
                                        <p:tgtEl>
                                          <p:spTgt spid="172"/>
                                        </p:tgtEl>
                                      </p:cBhvr>
                                    </p:animEffect>
                                  </p:childTnLst>
                                </p:cTn>
                              </p:par>
                              <p:par>
                                <p:cTn id="353" presetID="53" presetClass="entr" presetSubtype="16" fill="hold" nodeType="withEffect">
                                  <p:stCondLst>
                                    <p:cond delay="500"/>
                                  </p:stCondLst>
                                  <p:childTnLst>
                                    <p:set>
                                      <p:cBhvr>
                                        <p:cTn id="354" dur="1" fill="hold">
                                          <p:stCondLst>
                                            <p:cond delay="0"/>
                                          </p:stCondLst>
                                        </p:cTn>
                                        <p:tgtEl>
                                          <p:spTgt spid="175"/>
                                        </p:tgtEl>
                                        <p:attrNameLst>
                                          <p:attrName>style.visibility</p:attrName>
                                        </p:attrNameLst>
                                      </p:cBhvr>
                                      <p:to>
                                        <p:strVal val="visible"/>
                                      </p:to>
                                    </p:set>
                                    <p:anim calcmode="lin" valueType="num">
                                      <p:cBhvr>
                                        <p:cTn id="355" dur="500" fill="hold"/>
                                        <p:tgtEl>
                                          <p:spTgt spid="175"/>
                                        </p:tgtEl>
                                        <p:attrNameLst>
                                          <p:attrName>ppt_w</p:attrName>
                                        </p:attrNameLst>
                                      </p:cBhvr>
                                      <p:tavLst>
                                        <p:tav tm="0">
                                          <p:val>
                                            <p:fltVal val="0"/>
                                          </p:val>
                                        </p:tav>
                                        <p:tav tm="100000">
                                          <p:val>
                                            <p:strVal val="#ppt_w"/>
                                          </p:val>
                                        </p:tav>
                                      </p:tavLst>
                                    </p:anim>
                                    <p:anim calcmode="lin" valueType="num">
                                      <p:cBhvr>
                                        <p:cTn id="356" dur="500" fill="hold"/>
                                        <p:tgtEl>
                                          <p:spTgt spid="175"/>
                                        </p:tgtEl>
                                        <p:attrNameLst>
                                          <p:attrName>ppt_h</p:attrName>
                                        </p:attrNameLst>
                                      </p:cBhvr>
                                      <p:tavLst>
                                        <p:tav tm="0">
                                          <p:val>
                                            <p:fltVal val="0"/>
                                          </p:val>
                                        </p:tav>
                                        <p:tav tm="100000">
                                          <p:val>
                                            <p:strVal val="#ppt_h"/>
                                          </p:val>
                                        </p:tav>
                                      </p:tavLst>
                                    </p:anim>
                                    <p:animEffect transition="in" filter="fade">
                                      <p:cBhvr>
                                        <p:cTn id="357" dur="500"/>
                                        <p:tgtEl>
                                          <p:spTgt spid="175"/>
                                        </p:tgtEl>
                                      </p:cBhvr>
                                    </p:animEffect>
                                  </p:childTnLst>
                                </p:cTn>
                              </p:par>
                              <p:par>
                                <p:cTn id="358" presetID="53" presetClass="entr" presetSubtype="16" fill="hold" nodeType="withEffect">
                                  <p:stCondLst>
                                    <p:cond delay="500"/>
                                  </p:stCondLst>
                                  <p:childTnLst>
                                    <p:set>
                                      <p:cBhvr>
                                        <p:cTn id="359" dur="1" fill="hold">
                                          <p:stCondLst>
                                            <p:cond delay="0"/>
                                          </p:stCondLst>
                                        </p:cTn>
                                        <p:tgtEl>
                                          <p:spTgt spid="178"/>
                                        </p:tgtEl>
                                        <p:attrNameLst>
                                          <p:attrName>style.visibility</p:attrName>
                                        </p:attrNameLst>
                                      </p:cBhvr>
                                      <p:to>
                                        <p:strVal val="visible"/>
                                      </p:to>
                                    </p:set>
                                    <p:anim calcmode="lin" valueType="num">
                                      <p:cBhvr>
                                        <p:cTn id="360" dur="500" fill="hold"/>
                                        <p:tgtEl>
                                          <p:spTgt spid="178"/>
                                        </p:tgtEl>
                                        <p:attrNameLst>
                                          <p:attrName>ppt_w</p:attrName>
                                        </p:attrNameLst>
                                      </p:cBhvr>
                                      <p:tavLst>
                                        <p:tav tm="0">
                                          <p:val>
                                            <p:fltVal val="0"/>
                                          </p:val>
                                        </p:tav>
                                        <p:tav tm="100000">
                                          <p:val>
                                            <p:strVal val="#ppt_w"/>
                                          </p:val>
                                        </p:tav>
                                      </p:tavLst>
                                    </p:anim>
                                    <p:anim calcmode="lin" valueType="num">
                                      <p:cBhvr>
                                        <p:cTn id="361" dur="500" fill="hold"/>
                                        <p:tgtEl>
                                          <p:spTgt spid="178"/>
                                        </p:tgtEl>
                                        <p:attrNameLst>
                                          <p:attrName>ppt_h</p:attrName>
                                        </p:attrNameLst>
                                      </p:cBhvr>
                                      <p:tavLst>
                                        <p:tav tm="0">
                                          <p:val>
                                            <p:fltVal val="0"/>
                                          </p:val>
                                        </p:tav>
                                        <p:tav tm="100000">
                                          <p:val>
                                            <p:strVal val="#ppt_h"/>
                                          </p:val>
                                        </p:tav>
                                      </p:tavLst>
                                    </p:anim>
                                    <p:animEffect transition="in" filter="fade">
                                      <p:cBhvr>
                                        <p:cTn id="362" dur="500"/>
                                        <p:tgtEl>
                                          <p:spTgt spid="178"/>
                                        </p:tgtEl>
                                      </p:cBhvr>
                                    </p:animEffect>
                                  </p:childTnLst>
                                </p:cTn>
                              </p:par>
                              <p:par>
                                <p:cTn id="363" presetID="53" presetClass="entr" presetSubtype="16" fill="hold" nodeType="withEffect">
                                  <p:stCondLst>
                                    <p:cond delay="500"/>
                                  </p:stCondLst>
                                  <p:childTnLst>
                                    <p:set>
                                      <p:cBhvr>
                                        <p:cTn id="364" dur="1" fill="hold">
                                          <p:stCondLst>
                                            <p:cond delay="0"/>
                                          </p:stCondLst>
                                        </p:cTn>
                                        <p:tgtEl>
                                          <p:spTgt spid="179"/>
                                        </p:tgtEl>
                                        <p:attrNameLst>
                                          <p:attrName>style.visibility</p:attrName>
                                        </p:attrNameLst>
                                      </p:cBhvr>
                                      <p:to>
                                        <p:strVal val="visible"/>
                                      </p:to>
                                    </p:set>
                                    <p:anim calcmode="lin" valueType="num">
                                      <p:cBhvr>
                                        <p:cTn id="365" dur="500" fill="hold"/>
                                        <p:tgtEl>
                                          <p:spTgt spid="179"/>
                                        </p:tgtEl>
                                        <p:attrNameLst>
                                          <p:attrName>ppt_w</p:attrName>
                                        </p:attrNameLst>
                                      </p:cBhvr>
                                      <p:tavLst>
                                        <p:tav tm="0">
                                          <p:val>
                                            <p:fltVal val="0"/>
                                          </p:val>
                                        </p:tav>
                                        <p:tav tm="100000">
                                          <p:val>
                                            <p:strVal val="#ppt_w"/>
                                          </p:val>
                                        </p:tav>
                                      </p:tavLst>
                                    </p:anim>
                                    <p:anim calcmode="lin" valueType="num">
                                      <p:cBhvr>
                                        <p:cTn id="366" dur="500" fill="hold"/>
                                        <p:tgtEl>
                                          <p:spTgt spid="179"/>
                                        </p:tgtEl>
                                        <p:attrNameLst>
                                          <p:attrName>ppt_h</p:attrName>
                                        </p:attrNameLst>
                                      </p:cBhvr>
                                      <p:tavLst>
                                        <p:tav tm="0">
                                          <p:val>
                                            <p:fltVal val="0"/>
                                          </p:val>
                                        </p:tav>
                                        <p:tav tm="100000">
                                          <p:val>
                                            <p:strVal val="#ppt_h"/>
                                          </p:val>
                                        </p:tav>
                                      </p:tavLst>
                                    </p:anim>
                                    <p:animEffect transition="in" filter="fade">
                                      <p:cBhvr>
                                        <p:cTn id="367" dur="500"/>
                                        <p:tgtEl>
                                          <p:spTgt spid="179"/>
                                        </p:tgtEl>
                                      </p:cBhvr>
                                    </p:animEffect>
                                  </p:childTnLst>
                                </p:cTn>
                              </p:par>
                              <p:par>
                                <p:cTn id="368" presetID="53" presetClass="entr" presetSubtype="16" fill="hold" nodeType="withEffect">
                                  <p:stCondLst>
                                    <p:cond delay="500"/>
                                  </p:stCondLst>
                                  <p:childTnLst>
                                    <p:set>
                                      <p:cBhvr>
                                        <p:cTn id="369" dur="1" fill="hold">
                                          <p:stCondLst>
                                            <p:cond delay="0"/>
                                          </p:stCondLst>
                                        </p:cTn>
                                        <p:tgtEl>
                                          <p:spTgt spid="180"/>
                                        </p:tgtEl>
                                        <p:attrNameLst>
                                          <p:attrName>style.visibility</p:attrName>
                                        </p:attrNameLst>
                                      </p:cBhvr>
                                      <p:to>
                                        <p:strVal val="visible"/>
                                      </p:to>
                                    </p:set>
                                    <p:anim calcmode="lin" valueType="num">
                                      <p:cBhvr>
                                        <p:cTn id="370" dur="500" fill="hold"/>
                                        <p:tgtEl>
                                          <p:spTgt spid="180"/>
                                        </p:tgtEl>
                                        <p:attrNameLst>
                                          <p:attrName>ppt_w</p:attrName>
                                        </p:attrNameLst>
                                      </p:cBhvr>
                                      <p:tavLst>
                                        <p:tav tm="0">
                                          <p:val>
                                            <p:fltVal val="0"/>
                                          </p:val>
                                        </p:tav>
                                        <p:tav tm="100000">
                                          <p:val>
                                            <p:strVal val="#ppt_w"/>
                                          </p:val>
                                        </p:tav>
                                      </p:tavLst>
                                    </p:anim>
                                    <p:anim calcmode="lin" valueType="num">
                                      <p:cBhvr>
                                        <p:cTn id="371" dur="500" fill="hold"/>
                                        <p:tgtEl>
                                          <p:spTgt spid="180"/>
                                        </p:tgtEl>
                                        <p:attrNameLst>
                                          <p:attrName>ppt_h</p:attrName>
                                        </p:attrNameLst>
                                      </p:cBhvr>
                                      <p:tavLst>
                                        <p:tav tm="0">
                                          <p:val>
                                            <p:fltVal val="0"/>
                                          </p:val>
                                        </p:tav>
                                        <p:tav tm="100000">
                                          <p:val>
                                            <p:strVal val="#ppt_h"/>
                                          </p:val>
                                        </p:tav>
                                      </p:tavLst>
                                    </p:anim>
                                    <p:animEffect transition="in" filter="fade">
                                      <p:cBhvr>
                                        <p:cTn id="372" dur="500"/>
                                        <p:tgtEl>
                                          <p:spTgt spid="180"/>
                                        </p:tgtEl>
                                      </p:cBhvr>
                                    </p:animEffect>
                                  </p:childTnLst>
                                </p:cTn>
                              </p:par>
                              <p:par>
                                <p:cTn id="373" presetID="53" presetClass="entr" presetSubtype="16" fill="hold" nodeType="withEffect">
                                  <p:stCondLst>
                                    <p:cond delay="500"/>
                                  </p:stCondLst>
                                  <p:childTnLst>
                                    <p:set>
                                      <p:cBhvr>
                                        <p:cTn id="374" dur="1" fill="hold">
                                          <p:stCondLst>
                                            <p:cond delay="0"/>
                                          </p:stCondLst>
                                        </p:cTn>
                                        <p:tgtEl>
                                          <p:spTgt spid="181"/>
                                        </p:tgtEl>
                                        <p:attrNameLst>
                                          <p:attrName>style.visibility</p:attrName>
                                        </p:attrNameLst>
                                      </p:cBhvr>
                                      <p:to>
                                        <p:strVal val="visible"/>
                                      </p:to>
                                    </p:set>
                                    <p:anim calcmode="lin" valueType="num">
                                      <p:cBhvr>
                                        <p:cTn id="375" dur="500" fill="hold"/>
                                        <p:tgtEl>
                                          <p:spTgt spid="181"/>
                                        </p:tgtEl>
                                        <p:attrNameLst>
                                          <p:attrName>ppt_w</p:attrName>
                                        </p:attrNameLst>
                                      </p:cBhvr>
                                      <p:tavLst>
                                        <p:tav tm="0">
                                          <p:val>
                                            <p:fltVal val="0"/>
                                          </p:val>
                                        </p:tav>
                                        <p:tav tm="100000">
                                          <p:val>
                                            <p:strVal val="#ppt_w"/>
                                          </p:val>
                                        </p:tav>
                                      </p:tavLst>
                                    </p:anim>
                                    <p:anim calcmode="lin" valueType="num">
                                      <p:cBhvr>
                                        <p:cTn id="376" dur="500" fill="hold"/>
                                        <p:tgtEl>
                                          <p:spTgt spid="181"/>
                                        </p:tgtEl>
                                        <p:attrNameLst>
                                          <p:attrName>ppt_h</p:attrName>
                                        </p:attrNameLst>
                                      </p:cBhvr>
                                      <p:tavLst>
                                        <p:tav tm="0">
                                          <p:val>
                                            <p:fltVal val="0"/>
                                          </p:val>
                                        </p:tav>
                                        <p:tav tm="100000">
                                          <p:val>
                                            <p:strVal val="#ppt_h"/>
                                          </p:val>
                                        </p:tav>
                                      </p:tavLst>
                                    </p:anim>
                                    <p:animEffect transition="in" filter="fade">
                                      <p:cBhvr>
                                        <p:cTn id="377" dur="500"/>
                                        <p:tgtEl>
                                          <p:spTgt spid="181"/>
                                        </p:tgtEl>
                                      </p:cBhvr>
                                    </p:animEffect>
                                  </p:childTnLst>
                                </p:cTn>
                              </p:par>
                              <p:par>
                                <p:cTn id="378" presetID="53" presetClass="entr" presetSubtype="16" fill="hold" nodeType="withEffect">
                                  <p:stCondLst>
                                    <p:cond delay="500"/>
                                  </p:stCondLst>
                                  <p:childTnLst>
                                    <p:set>
                                      <p:cBhvr>
                                        <p:cTn id="379" dur="1" fill="hold">
                                          <p:stCondLst>
                                            <p:cond delay="0"/>
                                          </p:stCondLst>
                                        </p:cTn>
                                        <p:tgtEl>
                                          <p:spTgt spid="184"/>
                                        </p:tgtEl>
                                        <p:attrNameLst>
                                          <p:attrName>style.visibility</p:attrName>
                                        </p:attrNameLst>
                                      </p:cBhvr>
                                      <p:to>
                                        <p:strVal val="visible"/>
                                      </p:to>
                                    </p:set>
                                    <p:anim calcmode="lin" valueType="num">
                                      <p:cBhvr>
                                        <p:cTn id="380" dur="500" fill="hold"/>
                                        <p:tgtEl>
                                          <p:spTgt spid="184"/>
                                        </p:tgtEl>
                                        <p:attrNameLst>
                                          <p:attrName>ppt_w</p:attrName>
                                        </p:attrNameLst>
                                      </p:cBhvr>
                                      <p:tavLst>
                                        <p:tav tm="0">
                                          <p:val>
                                            <p:fltVal val="0"/>
                                          </p:val>
                                        </p:tav>
                                        <p:tav tm="100000">
                                          <p:val>
                                            <p:strVal val="#ppt_w"/>
                                          </p:val>
                                        </p:tav>
                                      </p:tavLst>
                                    </p:anim>
                                    <p:anim calcmode="lin" valueType="num">
                                      <p:cBhvr>
                                        <p:cTn id="381" dur="500" fill="hold"/>
                                        <p:tgtEl>
                                          <p:spTgt spid="184"/>
                                        </p:tgtEl>
                                        <p:attrNameLst>
                                          <p:attrName>ppt_h</p:attrName>
                                        </p:attrNameLst>
                                      </p:cBhvr>
                                      <p:tavLst>
                                        <p:tav tm="0">
                                          <p:val>
                                            <p:fltVal val="0"/>
                                          </p:val>
                                        </p:tav>
                                        <p:tav tm="100000">
                                          <p:val>
                                            <p:strVal val="#ppt_h"/>
                                          </p:val>
                                        </p:tav>
                                      </p:tavLst>
                                    </p:anim>
                                    <p:animEffect transition="in" filter="fade">
                                      <p:cBhvr>
                                        <p:cTn id="382" dur="500"/>
                                        <p:tgtEl>
                                          <p:spTgt spid="184"/>
                                        </p:tgtEl>
                                      </p:cBhvr>
                                    </p:animEffect>
                                  </p:childTnLst>
                                </p:cTn>
                              </p:par>
                              <p:par>
                                <p:cTn id="383" presetID="53" presetClass="entr" presetSubtype="16" fill="hold" nodeType="withEffect">
                                  <p:stCondLst>
                                    <p:cond delay="500"/>
                                  </p:stCondLst>
                                  <p:childTnLst>
                                    <p:set>
                                      <p:cBhvr>
                                        <p:cTn id="384" dur="1" fill="hold">
                                          <p:stCondLst>
                                            <p:cond delay="0"/>
                                          </p:stCondLst>
                                        </p:cTn>
                                        <p:tgtEl>
                                          <p:spTgt spid="185"/>
                                        </p:tgtEl>
                                        <p:attrNameLst>
                                          <p:attrName>style.visibility</p:attrName>
                                        </p:attrNameLst>
                                      </p:cBhvr>
                                      <p:to>
                                        <p:strVal val="visible"/>
                                      </p:to>
                                    </p:set>
                                    <p:anim calcmode="lin" valueType="num">
                                      <p:cBhvr>
                                        <p:cTn id="385" dur="500" fill="hold"/>
                                        <p:tgtEl>
                                          <p:spTgt spid="185"/>
                                        </p:tgtEl>
                                        <p:attrNameLst>
                                          <p:attrName>ppt_w</p:attrName>
                                        </p:attrNameLst>
                                      </p:cBhvr>
                                      <p:tavLst>
                                        <p:tav tm="0">
                                          <p:val>
                                            <p:fltVal val="0"/>
                                          </p:val>
                                        </p:tav>
                                        <p:tav tm="100000">
                                          <p:val>
                                            <p:strVal val="#ppt_w"/>
                                          </p:val>
                                        </p:tav>
                                      </p:tavLst>
                                    </p:anim>
                                    <p:anim calcmode="lin" valueType="num">
                                      <p:cBhvr>
                                        <p:cTn id="386" dur="500" fill="hold"/>
                                        <p:tgtEl>
                                          <p:spTgt spid="185"/>
                                        </p:tgtEl>
                                        <p:attrNameLst>
                                          <p:attrName>ppt_h</p:attrName>
                                        </p:attrNameLst>
                                      </p:cBhvr>
                                      <p:tavLst>
                                        <p:tav tm="0">
                                          <p:val>
                                            <p:fltVal val="0"/>
                                          </p:val>
                                        </p:tav>
                                        <p:tav tm="100000">
                                          <p:val>
                                            <p:strVal val="#ppt_h"/>
                                          </p:val>
                                        </p:tav>
                                      </p:tavLst>
                                    </p:anim>
                                    <p:animEffect transition="in" filter="fade">
                                      <p:cBhvr>
                                        <p:cTn id="387" dur="500"/>
                                        <p:tgtEl>
                                          <p:spTgt spid="185"/>
                                        </p:tgtEl>
                                      </p:cBhvr>
                                    </p:animEffect>
                                  </p:childTnLst>
                                </p:cTn>
                              </p:par>
                              <p:par>
                                <p:cTn id="388" presetID="53" presetClass="entr" presetSubtype="16" fill="hold" nodeType="withEffect">
                                  <p:stCondLst>
                                    <p:cond delay="500"/>
                                  </p:stCondLst>
                                  <p:childTnLst>
                                    <p:set>
                                      <p:cBhvr>
                                        <p:cTn id="389" dur="1" fill="hold">
                                          <p:stCondLst>
                                            <p:cond delay="0"/>
                                          </p:stCondLst>
                                        </p:cTn>
                                        <p:tgtEl>
                                          <p:spTgt spid="186"/>
                                        </p:tgtEl>
                                        <p:attrNameLst>
                                          <p:attrName>style.visibility</p:attrName>
                                        </p:attrNameLst>
                                      </p:cBhvr>
                                      <p:to>
                                        <p:strVal val="visible"/>
                                      </p:to>
                                    </p:set>
                                    <p:anim calcmode="lin" valueType="num">
                                      <p:cBhvr>
                                        <p:cTn id="390" dur="500" fill="hold"/>
                                        <p:tgtEl>
                                          <p:spTgt spid="186"/>
                                        </p:tgtEl>
                                        <p:attrNameLst>
                                          <p:attrName>ppt_w</p:attrName>
                                        </p:attrNameLst>
                                      </p:cBhvr>
                                      <p:tavLst>
                                        <p:tav tm="0">
                                          <p:val>
                                            <p:fltVal val="0"/>
                                          </p:val>
                                        </p:tav>
                                        <p:tav tm="100000">
                                          <p:val>
                                            <p:strVal val="#ppt_w"/>
                                          </p:val>
                                        </p:tav>
                                      </p:tavLst>
                                    </p:anim>
                                    <p:anim calcmode="lin" valueType="num">
                                      <p:cBhvr>
                                        <p:cTn id="391" dur="500" fill="hold"/>
                                        <p:tgtEl>
                                          <p:spTgt spid="186"/>
                                        </p:tgtEl>
                                        <p:attrNameLst>
                                          <p:attrName>ppt_h</p:attrName>
                                        </p:attrNameLst>
                                      </p:cBhvr>
                                      <p:tavLst>
                                        <p:tav tm="0">
                                          <p:val>
                                            <p:fltVal val="0"/>
                                          </p:val>
                                        </p:tav>
                                        <p:tav tm="100000">
                                          <p:val>
                                            <p:strVal val="#ppt_h"/>
                                          </p:val>
                                        </p:tav>
                                      </p:tavLst>
                                    </p:anim>
                                    <p:animEffect transition="in" filter="fade">
                                      <p:cBhvr>
                                        <p:cTn id="392" dur="500"/>
                                        <p:tgtEl>
                                          <p:spTgt spid="186"/>
                                        </p:tgtEl>
                                      </p:cBhvr>
                                    </p:animEffect>
                                  </p:childTnLst>
                                </p:cTn>
                              </p:par>
                              <p:par>
                                <p:cTn id="393" presetID="53" presetClass="entr" presetSubtype="16" fill="hold" nodeType="withEffect">
                                  <p:stCondLst>
                                    <p:cond delay="500"/>
                                  </p:stCondLst>
                                  <p:childTnLst>
                                    <p:set>
                                      <p:cBhvr>
                                        <p:cTn id="394" dur="1" fill="hold">
                                          <p:stCondLst>
                                            <p:cond delay="0"/>
                                          </p:stCondLst>
                                        </p:cTn>
                                        <p:tgtEl>
                                          <p:spTgt spid="187"/>
                                        </p:tgtEl>
                                        <p:attrNameLst>
                                          <p:attrName>style.visibility</p:attrName>
                                        </p:attrNameLst>
                                      </p:cBhvr>
                                      <p:to>
                                        <p:strVal val="visible"/>
                                      </p:to>
                                    </p:set>
                                    <p:anim calcmode="lin" valueType="num">
                                      <p:cBhvr>
                                        <p:cTn id="395" dur="500" fill="hold"/>
                                        <p:tgtEl>
                                          <p:spTgt spid="187"/>
                                        </p:tgtEl>
                                        <p:attrNameLst>
                                          <p:attrName>ppt_w</p:attrName>
                                        </p:attrNameLst>
                                      </p:cBhvr>
                                      <p:tavLst>
                                        <p:tav tm="0">
                                          <p:val>
                                            <p:fltVal val="0"/>
                                          </p:val>
                                        </p:tav>
                                        <p:tav tm="100000">
                                          <p:val>
                                            <p:strVal val="#ppt_w"/>
                                          </p:val>
                                        </p:tav>
                                      </p:tavLst>
                                    </p:anim>
                                    <p:anim calcmode="lin" valueType="num">
                                      <p:cBhvr>
                                        <p:cTn id="396" dur="500" fill="hold"/>
                                        <p:tgtEl>
                                          <p:spTgt spid="187"/>
                                        </p:tgtEl>
                                        <p:attrNameLst>
                                          <p:attrName>ppt_h</p:attrName>
                                        </p:attrNameLst>
                                      </p:cBhvr>
                                      <p:tavLst>
                                        <p:tav tm="0">
                                          <p:val>
                                            <p:fltVal val="0"/>
                                          </p:val>
                                        </p:tav>
                                        <p:tav tm="100000">
                                          <p:val>
                                            <p:strVal val="#ppt_h"/>
                                          </p:val>
                                        </p:tav>
                                      </p:tavLst>
                                    </p:anim>
                                    <p:animEffect transition="in" filter="fade">
                                      <p:cBhvr>
                                        <p:cTn id="397" dur="500"/>
                                        <p:tgtEl>
                                          <p:spTgt spid="187"/>
                                        </p:tgtEl>
                                      </p:cBhvr>
                                    </p:animEffect>
                                  </p:childTnLst>
                                </p:cTn>
                              </p:par>
                              <p:par>
                                <p:cTn id="398" presetID="53" presetClass="entr" presetSubtype="16" fill="hold" nodeType="withEffect">
                                  <p:stCondLst>
                                    <p:cond delay="500"/>
                                  </p:stCondLst>
                                  <p:childTnLst>
                                    <p:set>
                                      <p:cBhvr>
                                        <p:cTn id="399" dur="1" fill="hold">
                                          <p:stCondLst>
                                            <p:cond delay="0"/>
                                          </p:stCondLst>
                                        </p:cTn>
                                        <p:tgtEl>
                                          <p:spTgt spid="188"/>
                                        </p:tgtEl>
                                        <p:attrNameLst>
                                          <p:attrName>style.visibility</p:attrName>
                                        </p:attrNameLst>
                                      </p:cBhvr>
                                      <p:to>
                                        <p:strVal val="visible"/>
                                      </p:to>
                                    </p:set>
                                    <p:anim calcmode="lin" valueType="num">
                                      <p:cBhvr>
                                        <p:cTn id="400" dur="500" fill="hold"/>
                                        <p:tgtEl>
                                          <p:spTgt spid="188"/>
                                        </p:tgtEl>
                                        <p:attrNameLst>
                                          <p:attrName>ppt_w</p:attrName>
                                        </p:attrNameLst>
                                      </p:cBhvr>
                                      <p:tavLst>
                                        <p:tav tm="0">
                                          <p:val>
                                            <p:fltVal val="0"/>
                                          </p:val>
                                        </p:tav>
                                        <p:tav tm="100000">
                                          <p:val>
                                            <p:strVal val="#ppt_w"/>
                                          </p:val>
                                        </p:tav>
                                      </p:tavLst>
                                    </p:anim>
                                    <p:anim calcmode="lin" valueType="num">
                                      <p:cBhvr>
                                        <p:cTn id="401" dur="500" fill="hold"/>
                                        <p:tgtEl>
                                          <p:spTgt spid="188"/>
                                        </p:tgtEl>
                                        <p:attrNameLst>
                                          <p:attrName>ppt_h</p:attrName>
                                        </p:attrNameLst>
                                      </p:cBhvr>
                                      <p:tavLst>
                                        <p:tav tm="0">
                                          <p:val>
                                            <p:fltVal val="0"/>
                                          </p:val>
                                        </p:tav>
                                        <p:tav tm="100000">
                                          <p:val>
                                            <p:strVal val="#ppt_h"/>
                                          </p:val>
                                        </p:tav>
                                      </p:tavLst>
                                    </p:anim>
                                    <p:animEffect transition="in" filter="fade">
                                      <p:cBhvr>
                                        <p:cTn id="402" dur="500"/>
                                        <p:tgtEl>
                                          <p:spTgt spid="188"/>
                                        </p:tgtEl>
                                      </p:cBhvr>
                                    </p:animEffect>
                                  </p:childTnLst>
                                </p:cTn>
                              </p:par>
                              <p:par>
                                <p:cTn id="403" presetID="53" presetClass="entr" presetSubtype="16" fill="hold" nodeType="withEffect">
                                  <p:stCondLst>
                                    <p:cond delay="500"/>
                                  </p:stCondLst>
                                  <p:childTnLst>
                                    <p:set>
                                      <p:cBhvr>
                                        <p:cTn id="404" dur="1" fill="hold">
                                          <p:stCondLst>
                                            <p:cond delay="0"/>
                                          </p:stCondLst>
                                        </p:cTn>
                                        <p:tgtEl>
                                          <p:spTgt spid="189"/>
                                        </p:tgtEl>
                                        <p:attrNameLst>
                                          <p:attrName>style.visibility</p:attrName>
                                        </p:attrNameLst>
                                      </p:cBhvr>
                                      <p:to>
                                        <p:strVal val="visible"/>
                                      </p:to>
                                    </p:set>
                                    <p:anim calcmode="lin" valueType="num">
                                      <p:cBhvr>
                                        <p:cTn id="405" dur="500" fill="hold"/>
                                        <p:tgtEl>
                                          <p:spTgt spid="189"/>
                                        </p:tgtEl>
                                        <p:attrNameLst>
                                          <p:attrName>ppt_w</p:attrName>
                                        </p:attrNameLst>
                                      </p:cBhvr>
                                      <p:tavLst>
                                        <p:tav tm="0">
                                          <p:val>
                                            <p:fltVal val="0"/>
                                          </p:val>
                                        </p:tav>
                                        <p:tav tm="100000">
                                          <p:val>
                                            <p:strVal val="#ppt_w"/>
                                          </p:val>
                                        </p:tav>
                                      </p:tavLst>
                                    </p:anim>
                                    <p:anim calcmode="lin" valueType="num">
                                      <p:cBhvr>
                                        <p:cTn id="406" dur="500" fill="hold"/>
                                        <p:tgtEl>
                                          <p:spTgt spid="189"/>
                                        </p:tgtEl>
                                        <p:attrNameLst>
                                          <p:attrName>ppt_h</p:attrName>
                                        </p:attrNameLst>
                                      </p:cBhvr>
                                      <p:tavLst>
                                        <p:tav tm="0">
                                          <p:val>
                                            <p:fltVal val="0"/>
                                          </p:val>
                                        </p:tav>
                                        <p:tav tm="100000">
                                          <p:val>
                                            <p:strVal val="#ppt_h"/>
                                          </p:val>
                                        </p:tav>
                                      </p:tavLst>
                                    </p:anim>
                                    <p:animEffect transition="in" filter="fade">
                                      <p:cBhvr>
                                        <p:cTn id="407" dur="500"/>
                                        <p:tgtEl>
                                          <p:spTgt spid="189"/>
                                        </p:tgtEl>
                                      </p:cBhvr>
                                    </p:animEffect>
                                  </p:childTnLst>
                                </p:cTn>
                              </p:par>
                              <p:par>
                                <p:cTn id="408" presetID="53" presetClass="entr" presetSubtype="16" fill="hold" nodeType="withEffect">
                                  <p:stCondLst>
                                    <p:cond delay="500"/>
                                  </p:stCondLst>
                                  <p:childTnLst>
                                    <p:set>
                                      <p:cBhvr>
                                        <p:cTn id="409" dur="1" fill="hold">
                                          <p:stCondLst>
                                            <p:cond delay="0"/>
                                          </p:stCondLst>
                                        </p:cTn>
                                        <p:tgtEl>
                                          <p:spTgt spid="190"/>
                                        </p:tgtEl>
                                        <p:attrNameLst>
                                          <p:attrName>style.visibility</p:attrName>
                                        </p:attrNameLst>
                                      </p:cBhvr>
                                      <p:to>
                                        <p:strVal val="visible"/>
                                      </p:to>
                                    </p:set>
                                    <p:anim calcmode="lin" valueType="num">
                                      <p:cBhvr>
                                        <p:cTn id="410" dur="500" fill="hold"/>
                                        <p:tgtEl>
                                          <p:spTgt spid="190"/>
                                        </p:tgtEl>
                                        <p:attrNameLst>
                                          <p:attrName>ppt_w</p:attrName>
                                        </p:attrNameLst>
                                      </p:cBhvr>
                                      <p:tavLst>
                                        <p:tav tm="0">
                                          <p:val>
                                            <p:fltVal val="0"/>
                                          </p:val>
                                        </p:tav>
                                        <p:tav tm="100000">
                                          <p:val>
                                            <p:strVal val="#ppt_w"/>
                                          </p:val>
                                        </p:tav>
                                      </p:tavLst>
                                    </p:anim>
                                    <p:anim calcmode="lin" valueType="num">
                                      <p:cBhvr>
                                        <p:cTn id="411" dur="500" fill="hold"/>
                                        <p:tgtEl>
                                          <p:spTgt spid="190"/>
                                        </p:tgtEl>
                                        <p:attrNameLst>
                                          <p:attrName>ppt_h</p:attrName>
                                        </p:attrNameLst>
                                      </p:cBhvr>
                                      <p:tavLst>
                                        <p:tav tm="0">
                                          <p:val>
                                            <p:fltVal val="0"/>
                                          </p:val>
                                        </p:tav>
                                        <p:tav tm="100000">
                                          <p:val>
                                            <p:strVal val="#ppt_h"/>
                                          </p:val>
                                        </p:tav>
                                      </p:tavLst>
                                    </p:anim>
                                    <p:animEffect transition="in" filter="fade">
                                      <p:cBhvr>
                                        <p:cTn id="412" dur="500"/>
                                        <p:tgtEl>
                                          <p:spTgt spid="190"/>
                                        </p:tgtEl>
                                      </p:cBhvr>
                                    </p:animEffect>
                                  </p:childTnLst>
                                </p:cTn>
                              </p:par>
                              <p:par>
                                <p:cTn id="413" presetID="53" presetClass="entr" presetSubtype="16" fill="hold" nodeType="withEffect">
                                  <p:stCondLst>
                                    <p:cond delay="500"/>
                                  </p:stCondLst>
                                  <p:childTnLst>
                                    <p:set>
                                      <p:cBhvr>
                                        <p:cTn id="414" dur="1" fill="hold">
                                          <p:stCondLst>
                                            <p:cond delay="0"/>
                                          </p:stCondLst>
                                        </p:cTn>
                                        <p:tgtEl>
                                          <p:spTgt spid="191"/>
                                        </p:tgtEl>
                                        <p:attrNameLst>
                                          <p:attrName>style.visibility</p:attrName>
                                        </p:attrNameLst>
                                      </p:cBhvr>
                                      <p:to>
                                        <p:strVal val="visible"/>
                                      </p:to>
                                    </p:set>
                                    <p:anim calcmode="lin" valueType="num">
                                      <p:cBhvr>
                                        <p:cTn id="415" dur="500" fill="hold"/>
                                        <p:tgtEl>
                                          <p:spTgt spid="191"/>
                                        </p:tgtEl>
                                        <p:attrNameLst>
                                          <p:attrName>ppt_w</p:attrName>
                                        </p:attrNameLst>
                                      </p:cBhvr>
                                      <p:tavLst>
                                        <p:tav tm="0">
                                          <p:val>
                                            <p:fltVal val="0"/>
                                          </p:val>
                                        </p:tav>
                                        <p:tav tm="100000">
                                          <p:val>
                                            <p:strVal val="#ppt_w"/>
                                          </p:val>
                                        </p:tav>
                                      </p:tavLst>
                                    </p:anim>
                                    <p:anim calcmode="lin" valueType="num">
                                      <p:cBhvr>
                                        <p:cTn id="416" dur="500" fill="hold"/>
                                        <p:tgtEl>
                                          <p:spTgt spid="191"/>
                                        </p:tgtEl>
                                        <p:attrNameLst>
                                          <p:attrName>ppt_h</p:attrName>
                                        </p:attrNameLst>
                                      </p:cBhvr>
                                      <p:tavLst>
                                        <p:tav tm="0">
                                          <p:val>
                                            <p:fltVal val="0"/>
                                          </p:val>
                                        </p:tav>
                                        <p:tav tm="100000">
                                          <p:val>
                                            <p:strVal val="#ppt_h"/>
                                          </p:val>
                                        </p:tav>
                                      </p:tavLst>
                                    </p:anim>
                                    <p:animEffect transition="in" filter="fade">
                                      <p:cBhvr>
                                        <p:cTn id="417" dur="500"/>
                                        <p:tgtEl>
                                          <p:spTgt spid="191"/>
                                        </p:tgtEl>
                                      </p:cBhvr>
                                    </p:animEffect>
                                  </p:childTnLst>
                                </p:cTn>
                              </p:par>
                              <p:par>
                                <p:cTn id="418" presetID="53" presetClass="entr" presetSubtype="16" fill="hold" nodeType="withEffect">
                                  <p:stCondLst>
                                    <p:cond delay="500"/>
                                  </p:stCondLst>
                                  <p:childTnLst>
                                    <p:set>
                                      <p:cBhvr>
                                        <p:cTn id="419" dur="1" fill="hold">
                                          <p:stCondLst>
                                            <p:cond delay="0"/>
                                          </p:stCondLst>
                                        </p:cTn>
                                        <p:tgtEl>
                                          <p:spTgt spid="192"/>
                                        </p:tgtEl>
                                        <p:attrNameLst>
                                          <p:attrName>style.visibility</p:attrName>
                                        </p:attrNameLst>
                                      </p:cBhvr>
                                      <p:to>
                                        <p:strVal val="visible"/>
                                      </p:to>
                                    </p:set>
                                    <p:anim calcmode="lin" valueType="num">
                                      <p:cBhvr>
                                        <p:cTn id="420" dur="500" fill="hold"/>
                                        <p:tgtEl>
                                          <p:spTgt spid="192"/>
                                        </p:tgtEl>
                                        <p:attrNameLst>
                                          <p:attrName>ppt_w</p:attrName>
                                        </p:attrNameLst>
                                      </p:cBhvr>
                                      <p:tavLst>
                                        <p:tav tm="0">
                                          <p:val>
                                            <p:fltVal val="0"/>
                                          </p:val>
                                        </p:tav>
                                        <p:tav tm="100000">
                                          <p:val>
                                            <p:strVal val="#ppt_w"/>
                                          </p:val>
                                        </p:tav>
                                      </p:tavLst>
                                    </p:anim>
                                    <p:anim calcmode="lin" valueType="num">
                                      <p:cBhvr>
                                        <p:cTn id="421" dur="500" fill="hold"/>
                                        <p:tgtEl>
                                          <p:spTgt spid="192"/>
                                        </p:tgtEl>
                                        <p:attrNameLst>
                                          <p:attrName>ppt_h</p:attrName>
                                        </p:attrNameLst>
                                      </p:cBhvr>
                                      <p:tavLst>
                                        <p:tav tm="0">
                                          <p:val>
                                            <p:fltVal val="0"/>
                                          </p:val>
                                        </p:tav>
                                        <p:tav tm="100000">
                                          <p:val>
                                            <p:strVal val="#ppt_h"/>
                                          </p:val>
                                        </p:tav>
                                      </p:tavLst>
                                    </p:anim>
                                    <p:animEffect transition="in" filter="fade">
                                      <p:cBhvr>
                                        <p:cTn id="422" dur="500"/>
                                        <p:tgtEl>
                                          <p:spTgt spid="192"/>
                                        </p:tgtEl>
                                      </p:cBhvr>
                                    </p:animEffect>
                                  </p:childTnLst>
                                </p:cTn>
                              </p:par>
                              <p:par>
                                <p:cTn id="423" presetID="53" presetClass="entr" presetSubtype="16" fill="hold" nodeType="withEffect">
                                  <p:stCondLst>
                                    <p:cond delay="500"/>
                                  </p:stCondLst>
                                  <p:childTnLst>
                                    <p:set>
                                      <p:cBhvr>
                                        <p:cTn id="424" dur="1" fill="hold">
                                          <p:stCondLst>
                                            <p:cond delay="0"/>
                                          </p:stCondLst>
                                        </p:cTn>
                                        <p:tgtEl>
                                          <p:spTgt spid="193"/>
                                        </p:tgtEl>
                                        <p:attrNameLst>
                                          <p:attrName>style.visibility</p:attrName>
                                        </p:attrNameLst>
                                      </p:cBhvr>
                                      <p:to>
                                        <p:strVal val="visible"/>
                                      </p:to>
                                    </p:set>
                                    <p:anim calcmode="lin" valueType="num">
                                      <p:cBhvr>
                                        <p:cTn id="425" dur="500" fill="hold"/>
                                        <p:tgtEl>
                                          <p:spTgt spid="193"/>
                                        </p:tgtEl>
                                        <p:attrNameLst>
                                          <p:attrName>ppt_w</p:attrName>
                                        </p:attrNameLst>
                                      </p:cBhvr>
                                      <p:tavLst>
                                        <p:tav tm="0">
                                          <p:val>
                                            <p:fltVal val="0"/>
                                          </p:val>
                                        </p:tav>
                                        <p:tav tm="100000">
                                          <p:val>
                                            <p:strVal val="#ppt_w"/>
                                          </p:val>
                                        </p:tav>
                                      </p:tavLst>
                                    </p:anim>
                                    <p:anim calcmode="lin" valueType="num">
                                      <p:cBhvr>
                                        <p:cTn id="426" dur="500" fill="hold"/>
                                        <p:tgtEl>
                                          <p:spTgt spid="193"/>
                                        </p:tgtEl>
                                        <p:attrNameLst>
                                          <p:attrName>ppt_h</p:attrName>
                                        </p:attrNameLst>
                                      </p:cBhvr>
                                      <p:tavLst>
                                        <p:tav tm="0">
                                          <p:val>
                                            <p:fltVal val="0"/>
                                          </p:val>
                                        </p:tav>
                                        <p:tav tm="100000">
                                          <p:val>
                                            <p:strVal val="#ppt_h"/>
                                          </p:val>
                                        </p:tav>
                                      </p:tavLst>
                                    </p:anim>
                                    <p:animEffect transition="in" filter="fade">
                                      <p:cBhvr>
                                        <p:cTn id="427" dur="500"/>
                                        <p:tgtEl>
                                          <p:spTgt spid="193"/>
                                        </p:tgtEl>
                                      </p:cBhvr>
                                    </p:animEffect>
                                  </p:childTnLst>
                                </p:cTn>
                              </p:par>
                              <p:par>
                                <p:cTn id="428" presetID="53" presetClass="entr" presetSubtype="16" fill="hold" nodeType="withEffect">
                                  <p:stCondLst>
                                    <p:cond delay="500"/>
                                  </p:stCondLst>
                                  <p:childTnLst>
                                    <p:set>
                                      <p:cBhvr>
                                        <p:cTn id="429" dur="1" fill="hold">
                                          <p:stCondLst>
                                            <p:cond delay="0"/>
                                          </p:stCondLst>
                                        </p:cTn>
                                        <p:tgtEl>
                                          <p:spTgt spid="194"/>
                                        </p:tgtEl>
                                        <p:attrNameLst>
                                          <p:attrName>style.visibility</p:attrName>
                                        </p:attrNameLst>
                                      </p:cBhvr>
                                      <p:to>
                                        <p:strVal val="visible"/>
                                      </p:to>
                                    </p:set>
                                    <p:anim calcmode="lin" valueType="num">
                                      <p:cBhvr>
                                        <p:cTn id="430" dur="500" fill="hold"/>
                                        <p:tgtEl>
                                          <p:spTgt spid="194"/>
                                        </p:tgtEl>
                                        <p:attrNameLst>
                                          <p:attrName>ppt_w</p:attrName>
                                        </p:attrNameLst>
                                      </p:cBhvr>
                                      <p:tavLst>
                                        <p:tav tm="0">
                                          <p:val>
                                            <p:fltVal val="0"/>
                                          </p:val>
                                        </p:tav>
                                        <p:tav tm="100000">
                                          <p:val>
                                            <p:strVal val="#ppt_w"/>
                                          </p:val>
                                        </p:tav>
                                      </p:tavLst>
                                    </p:anim>
                                    <p:anim calcmode="lin" valueType="num">
                                      <p:cBhvr>
                                        <p:cTn id="431" dur="500" fill="hold"/>
                                        <p:tgtEl>
                                          <p:spTgt spid="194"/>
                                        </p:tgtEl>
                                        <p:attrNameLst>
                                          <p:attrName>ppt_h</p:attrName>
                                        </p:attrNameLst>
                                      </p:cBhvr>
                                      <p:tavLst>
                                        <p:tav tm="0">
                                          <p:val>
                                            <p:fltVal val="0"/>
                                          </p:val>
                                        </p:tav>
                                        <p:tav tm="100000">
                                          <p:val>
                                            <p:strVal val="#ppt_h"/>
                                          </p:val>
                                        </p:tav>
                                      </p:tavLst>
                                    </p:anim>
                                    <p:animEffect transition="in" filter="fade">
                                      <p:cBhvr>
                                        <p:cTn id="432" dur="500"/>
                                        <p:tgtEl>
                                          <p:spTgt spid="194"/>
                                        </p:tgtEl>
                                      </p:cBhvr>
                                    </p:animEffect>
                                  </p:childTnLst>
                                </p:cTn>
                              </p:par>
                              <p:par>
                                <p:cTn id="433" presetID="53" presetClass="entr" presetSubtype="16" fill="hold" nodeType="withEffect">
                                  <p:stCondLst>
                                    <p:cond delay="500"/>
                                  </p:stCondLst>
                                  <p:childTnLst>
                                    <p:set>
                                      <p:cBhvr>
                                        <p:cTn id="434" dur="1" fill="hold">
                                          <p:stCondLst>
                                            <p:cond delay="0"/>
                                          </p:stCondLst>
                                        </p:cTn>
                                        <p:tgtEl>
                                          <p:spTgt spid="195"/>
                                        </p:tgtEl>
                                        <p:attrNameLst>
                                          <p:attrName>style.visibility</p:attrName>
                                        </p:attrNameLst>
                                      </p:cBhvr>
                                      <p:to>
                                        <p:strVal val="visible"/>
                                      </p:to>
                                    </p:set>
                                    <p:anim calcmode="lin" valueType="num">
                                      <p:cBhvr>
                                        <p:cTn id="435" dur="500" fill="hold"/>
                                        <p:tgtEl>
                                          <p:spTgt spid="195"/>
                                        </p:tgtEl>
                                        <p:attrNameLst>
                                          <p:attrName>ppt_w</p:attrName>
                                        </p:attrNameLst>
                                      </p:cBhvr>
                                      <p:tavLst>
                                        <p:tav tm="0">
                                          <p:val>
                                            <p:fltVal val="0"/>
                                          </p:val>
                                        </p:tav>
                                        <p:tav tm="100000">
                                          <p:val>
                                            <p:strVal val="#ppt_w"/>
                                          </p:val>
                                        </p:tav>
                                      </p:tavLst>
                                    </p:anim>
                                    <p:anim calcmode="lin" valueType="num">
                                      <p:cBhvr>
                                        <p:cTn id="436" dur="500" fill="hold"/>
                                        <p:tgtEl>
                                          <p:spTgt spid="195"/>
                                        </p:tgtEl>
                                        <p:attrNameLst>
                                          <p:attrName>ppt_h</p:attrName>
                                        </p:attrNameLst>
                                      </p:cBhvr>
                                      <p:tavLst>
                                        <p:tav tm="0">
                                          <p:val>
                                            <p:fltVal val="0"/>
                                          </p:val>
                                        </p:tav>
                                        <p:tav tm="100000">
                                          <p:val>
                                            <p:strVal val="#ppt_h"/>
                                          </p:val>
                                        </p:tav>
                                      </p:tavLst>
                                    </p:anim>
                                    <p:animEffect transition="in" filter="fade">
                                      <p:cBhvr>
                                        <p:cTn id="437" dur="500"/>
                                        <p:tgtEl>
                                          <p:spTgt spid="195"/>
                                        </p:tgtEl>
                                      </p:cBhvr>
                                    </p:animEffect>
                                  </p:childTnLst>
                                </p:cTn>
                              </p:par>
                              <p:par>
                                <p:cTn id="438" presetID="53" presetClass="entr" presetSubtype="16" fill="hold" nodeType="withEffect">
                                  <p:stCondLst>
                                    <p:cond delay="500"/>
                                  </p:stCondLst>
                                  <p:childTnLst>
                                    <p:set>
                                      <p:cBhvr>
                                        <p:cTn id="439" dur="1" fill="hold">
                                          <p:stCondLst>
                                            <p:cond delay="0"/>
                                          </p:stCondLst>
                                        </p:cTn>
                                        <p:tgtEl>
                                          <p:spTgt spid="196"/>
                                        </p:tgtEl>
                                        <p:attrNameLst>
                                          <p:attrName>style.visibility</p:attrName>
                                        </p:attrNameLst>
                                      </p:cBhvr>
                                      <p:to>
                                        <p:strVal val="visible"/>
                                      </p:to>
                                    </p:set>
                                    <p:anim calcmode="lin" valueType="num">
                                      <p:cBhvr>
                                        <p:cTn id="440" dur="500" fill="hold"/>
                                        <p:tgtEl>
                                          <p:spTgt spid="196"/>
                                        </p:tgtEl>
                                        <p:attrNameLst>
                                          <p:attrName>ppt_w</p:attrName>
                                        </p:attrNameLst>
                                      </p:cBhvr>
                                      <p:tavLst>
                                        <p:tav tm="0">
                                          <p:val>
                                            <p:fltVal val="0"/>
                                          </p:val>
                                        </p:tav>
                                        <p:tav tm="100000">
                                          <p:val>
                                            <p:strVal val="#ppt_w"/>
                                          </p:val>
                                        </p:tav>
                                      </p:tavLst>
                                    </p:anim>
                                    <p:anim calcmode="lin" valueType="num">
                                      <p:cBhvr>
                                        <p:cTn id="441" dur="500" fill="hold"/>
                                        <p:tgtEl>
                                          <p:spTgt spid="196"/>
                                        </p:tgtEl>
                                        <p:attrNameLst>
                                          <p:attrName>ppt_h</p:attrName>
                                        </p:attrNameLst>
                                      </p:cBhvr>
                                      <p:tavLst>
                                        <p:tav tm="0">
                                          <p:val>
                                            <p:fltVal val="0"/>
                                          </p:val>
                                        </p:tav>
                                        <p:tav tm="100000">
                                          <p:val>
                                            <p:strVal val="#ppt_h"/>
                                          </p:val>
                                        </p:tav>
                                      </p:tavLst>
                                    </p:anim>
                                    <p:animEffect transition="in" filter="fade">
                                      <p:cBhvr>
                                        <p:cTn id="442" dur="500"/>
                                        <p:tgtEl>
                                          <p:spTgt spid="196"/>
                                        </p:tgtEl>
                                      </p:cBhvr>
                                    </p:animEffect>
                                  </p:childTnLst>
                                </p:cTn>
                              </p:par>
                              <p:par>
                                <p:cTn id="443" presetID="53" presetClass="entr" presetSubtype="16" fill="hold" nodeType="withEffect">
                                  <p:stCondLst>
                                    <p:cond delay="500"/>
                                  </p:stCondLst>
                                  <p:childTnLst>
                                    <p:set>
                                      <p:cBhvr>
                                        <p:cTn id="444" dur="1" fill="hold">
                                          <p:stCondLst>
                                            <p:cond delay="0"/>
                                          </p:stCondLst>
                                        </p:cTn>
                                        <p:tgtEl>
                                          <p:spTgt spid="197"/>
                                        </p:tgtEl>
                                        <p:attrNameLst>
                                          <p:attrName>style.visibility</p:attrName>
                                        </p:attrNameLst>
                                      </p:cBhvr>
                                      <p:to>
                                        <p:strVal val="visible"/>
                                      </p:to>
                                    </p:set>
                                    <p:anim calcmode="lin" valueType="num">
                                      <p:cBhvr>
                                        <p:cTn id="445" dur="500" fill="hold"/>
                                        <p:tgtEl>
                                          <p:spTgt spid="197"/>
                                        </p:tgtEl>
                                        <p:attrNameLst>
                                          <p:attrName>ppt_w</p:attrName>
                                        </p:attrNameLst>
                                      </p:cBhvr>
                                      <p:tavLst>
                                        <p:tav tm="0">
                                          <p:val>
                                            <p:fltVal val="0"/>
                                          </p:val>
                                        </p:tav>
                                        <p:tav tm="100000">
                                          <p:val>
                                            <p:strVal val="#ppt_w"/>
                                          </p:val>
                                        </p:tav>
                                      </p:tavLst>
                                    </p:anim>
                                    <p:anim calcmode="lin" valueType="num">
                                      <p:cBhvr>
                                        <p:cTn id="446" dur="500" fill="hold"/>
                                        <p:tgtEl>
                                          <p:spTgt spid="197"/>
                                        </p:tgtEl>
                                        <p:attrNameLst>
                                          <p:attrName>ppt_h</p:attrName>
                                        </p:attrNameLst>
                                      </p:cBhvr>
                                      <p:tavLst>
                                        <p:tav tm="0">
                                          <p:val>
                                            <p:fltVal val="0"/>
                                          </p:val>
                                        </p:tav>
                                        <p:tav tm="100000">
                                          <p:val>
                                            <p:strVal val="#ppt_h"/>
                                          </p:val>
                                        </p:tav>
                                      </p:tavLst>
                                    </p:anim>
                                    <p:animEffect transition="in" filter="fade">
                                      <p:cBhvr>
                                        <p:cTn id="447" dur="500"/>
                                        <p:tgtEl>
                                          <p:spTgt spid="197"/>
                                        </p:tgtEl>
                                      </p:cBhvr>
                                    </p:animEffect>
                                  </p:childTnLst>
                                </p:cTn>
                              </p:par>
                              <p:par>
                                <p:cTn id="448" presetID="53" presetClass="entr" presetSubtype="16" fill="hold" nodeType="withEffect">
                                  <p:stCondLst>
                                    <p:cond delay="500"/>
                                  </p:stCondLst>
                                  <p:childTnLst>
                                    <p:set>
                                      <p:cBhvr>
                                        <p:cTn id="449" dur="1" fill="hold">
                                          <p:stCondLst>
                                            <p:cond delay="0"/>
                                          </p:stCondLst>
                                        </p:cTn>
                                        <p:tgtEl>
                                          <p:spTgt spid="198"/>
                                        </p:tgtEl>
                                        <p:attrNameLst>
                                          <p:attrName>style.visibility</p:attrName>
                                        </p:attrNameLst>
                                      </p:cBhvr>
                                      <p:to>
                                        <p:strVal val="visible"/>
                                      </p:to>
                                    </p:set>
                                    <p:anim calcmode="lin" valueType="num">
                                      <p:cBhvr>
                                        <p:cTn id="450" dur="500" fill="hold"/>
                                        <p:tgtEl>
                                          <p:spTgt spid="198"/>
                                        </p:tgtEl>
                                        <p:attrNameLst>
                                          <p:attrName>ppt_w</p:attrName>
                                        </p:attrNameLst>
                                      </p:cBhvr>
                                      <p:tavLst>
                                        <p:tav tm="0">
                                          <p:val>
                                            <p:fltVal val="0"/>
                                          </p:val>
                                        </p:tav>
                                        <p:tav tm="100000">
                                          <p:val>
                                            <p:strVal val="#ppt_w"/>
                                          </p:val>
                                        </p:tav>
                                      </p:tavLst>
                                    </p:anim>
                                    <p:anim calcmode="lin" valueType="num">
                                      <p:cBhvr>
                                        <p:cTn id="451" dur="500" fill="hold"/>
                                        <p:tgtEl>
                                          <p:spTgt spid="198"/>
                                        </p:tgtEl>
                                        <p:attrNameLst>
                                          <p:attrName>ppt_h</p:attrName>
                                        </p:attrNameLst>
                                      </p:cBhvr>
                                      <p:tavLst>
                                        <p:tav tm="0">
                                          <p:val>
                                            <p:fltVal val="0"/>
                                          </p:val>
                                        </p:tav>
                                        <p:tav tm="100000">
                                          <p:val>
                                            <p:strVal val="#ppt_h"/>
                                          </p:val>
                                        </p:tav>
                                      </p:tavLst>
                                    </p:anim>
                                    <p:animEffect transition="in" filter="fade">
                                      <p:cBhvr>
                                        <p:cTn id="452" dur="500"/>
                                        <p:tgtEl>
                                          <p:spTgt spid="198"/>
                                        </p:tgtEl>
                                      </p:cBhvr>
                                    </p:animEffect>
                                  </p:childTnLst>
                                </p:cTn>
                              </p:par>
                              <p:par>
                                <p:cTn id="453" presetID="53" presetClass="entr" presetSubtype="16" fill="hold" nodeType="withEffect">
                                  <p:stCondLst>
                                    <p:cond delay="500"/>
                                  </p:stCondLst>
                                  <p:childTnLst>
                                    <p:set>
                                      <p:cBhvr>
                                        <p:cTn id="454" dur="1" fill="hold">
                                          <p:stCondLst>
                                            <p:cond delay="0"/>
                                          </p:stCondLst>
                                        </p:cTn>
                                        <p:tgtEl>
                                          <p:spTgt spid="199"/>
                                        </p:tgtEl>
                                        <p:attrNameLst>
                                          <p:attrName>style.visibility</p:attrName>
                                        </p:attrNameLst>
                                      </p:cBhvr>
                                      <p:to>
                                        <p:strVal val="visible"/>
                                      </p:to>
                                    </p:set>
                                    <p:anim calcmode="lin" valueType="num">
                                      <p:cBhvr>
                                        <p:cTn id="455" dur="500" fill="hold"/>
                                        <p:tgtEl>
                                          <p:spTgt spid="199"/>
                                        </p:tgtEl>
                                        <p:attrNameLst>
                                          <p:attrName>ppt_w</p:attrName>
                                        </p:attrNameLst>
                                      </p:cBhvr>
                                      <p:tavLst>
                                        <p:tav tm="0">
                                          <p:val>
                                            <p:fltVal val="0"/>
                                          </p:val>
                                        </p:tav>
                                        <p:tav tm="100000">
                                          <p:val>
                                            <p:strVal val="#ppt_w"/>
                                          </p:val>
                                        </p:tav>
                                      </p:tavLst>
                                    </p:anim>
                                    <p:anim calcmode="lin" valueType="num">
                                      <p:cBhvr>
                                        <p:cTn id="456" dur="500" fill="hold"/>
                                        <p:tgtEl>
                                          <p:spTgt spid="199"/>
                                        </p:tgtEl>
                                        <p:attrNameLst>
                                          <p:attrName>ppt_h</p:attrName>
                                        </p:attrNameLst>
                                      </p:cBhvr>
                                      <p:tavLst>
                                        <p:tav tm="0">
                                          <p:val>
                                            <p:fltVal val="0"/>
                                          </p:val>
                                        </p:tav>
                                        <p:tav tm="100000">
                                          <p:val>
                                            <p:strVal val="#ppt_h"/>
                                          </p:val>
                                        </p:tav>
                                      </p:tavLst>
                                    </p:anim>
                                    <p:animEffect transition="in" filter="fade">
                                      <p:cBhvr>
                                        <p:cTn id="457" dur="500"/>
                                        <p:tgtEl>
                                          <p:spTgt spid="199"/>
                                        </p:tgtEl>
                                      </p:cBhvr>
                                    </p:animEffect>
                                  </p:childTnLst>
                                </p:cTn>
                              </p:par>
                              <p:par>
                                <p:cTn id="458" presetID="53" presetClass="entr" presetSubtype="16" fill="hold" nodeType="withEffect">
                                  <p:stCondLst>
                                    <p:cond delay="500"/>
                                  </p:stCondLst>
                                  <p:childTnLst>
                                    <p:set>
                                      <p:cBhvr>
                                        <p:cTn id="459" dur="1" fill="hold">
                                          <p:stCondLst>
                                            <p:cond delay="0"/>
                                          </p:stCondLst>
                                        </p:cTn>
                                        <p:tgtEl>
                                          <p:spTgt spid="200"/>
                                        </p:tgtEl>
                                        <p:attrNameLst>
                                          <p:attrName>style.visibility</p:attrName>
                                        </p:attrNameLst>
                                      </p:cBhvr>
                                      <p:to>
                                        <p:strVal val="visible"/>
                                      </p:to>
                                    </p:set>
                                    <p:anim calcmode="lin" valueType="num">
                                      <p:cBhvr>
                                        <p:cTn id="460" dur="500" fill="hold"/>
                                        <p:tgtEl>
                                          <p:spTgt spid="200"/>
                                        </p:tgtEl>
                                        <p:attrNameLst>
                                          <p:attrName>ppt_w</p:attrName>
                                        </p:attrNameLst>
                                      </p:cBhvr>
                                      <p:tavLst>
                                        <p:tav tm="0">
                                          <p:val>
                                            <p:fltVal val="0"/>
                                          </p:val>
                                        </p:tav>
                                        <p:tav tm="100000">
                                          <p:val>
                                            <p:strVal val="#ppt_w"/>
                                          </p:val>
                                        </p:tav>
                                      </p:tavLst>
                                    </p:anim>
                                    <p:anim calcmode="lin" valueType="num">
                                      <p:cBhvr>
                                        <p:cTn id="461" dur="500" fill="hold"/>
                                        <p:tgtEl>
                                          <p:spTgt spid="200"/>
                                        </p:tgtEl>
                                        <p:attrNameLst>
                                          <p:attrName>ppt_h</p:attrName>
                                        </p:attrNameLst>
                                      </p:cBhvr>
                                      <p:tavLst>
                                        <p:tav tm="0">
                                          <p:val>
                                            <p:fltVal val="0"/>
                                          </p:val>
                                        </p:tav>
                                        <p:tav tm="100000">
                                          <p:val>
                                            <p:strVal val="#ppt_h"/>
                                          </p:val>
                                        </p:tav>
                                      </p:tavLst>
                                    </p:anim>
                                    <p:animEffect transition="in" filter="fade">
                                      <p:cBhvr>
                                        <p:cTn id="462" dur="500"/>
                                        <p:tgtEl>
                                          <p:spTgt spid="200"/>
                                        </p:tgtEl>
                                      </p:cBhvr>
                                    </p:animEffect>
                                  </p:childTnLst>
                                </p:cTn>
                              </p:par>
                              <p:par>
                                <p:cTn id="463" presetID="53" presetClass="entr" presetSubtype="16" fill="hold" nodeType="withEffect">
                                  <p:stCondLst>
                                    <p:cond delay="500"/>
                                  </p:stCondLst>
                                  <p:childTnLst>
                                    <p:set>
                                      <p:cBhvr>
                                        <p:cTn id="464" dur="1" fill="hold">
                                          <p:stCondLst>
                                            <p:cond delay="0"/>
                                          </p:stCondLst>
                                        </p:cTn>
                                        <p:tgtEl>
                                          <p:spTgt spid="201"/>
                                        </p:tgtEl>
                                        <p:attrNameLst>
                                          <p:attrName>style.visibility</p:attrName>
                                        </p:attrNameLst>
                                      </p:cBhvr>
                                      <p:to>
                                        <p:strVal val="visible"/>
                                      </p:to>
                                    </p:set>
                                    <p:anim calcmode="lin" valueType="num">
                                      <p:cBhvr>
                                        <p:cTn id="465" dur="500" fill="hold"/>
                                        <p:tgtEl>
                                          <p:spTgt spid="201"/>
                                        </p:tgtEl>
                                        <p:attrNameLst>
                                          <p:attrName>ppt_w</p:attrName>
                                        </p:attrNameLst>
                                      </p:cBhvr>
                                      <p:tavLst>
                                        <p:tav tm="0">
                                          <p:val>
                                            <p:fltVal val="0"/>
                                          </p:val>
                                        </p:tav>
                                        <p:tav tm="100000">
                                          <p:val>
                                            <p:strVal val="#ppt_w"/>
                                          </p:val>
                                        </p:tav>
                                      </p:tavLst>
                                    </p:anim>
                                    <p:anim calcmode="lin" valueType="num">
                                      <p:cBhvr>
                                        <p:cTn id="466" dur="500" fill="hold"/>
                                        <p:tgtEl>
                                          <p:spTgt spid="201"/>
                                        </p:tgtEl>
                                        <p:attrNameLst>
                                          <p:attrName>ppt_h</p:attrName>
                                        </p:attrNameLst>
                                      </p:cBhvr>
                                      <p:tavLst>
                                        <p:tav tm="0">
                                          <p:val>
                                            <p:fltVal val="0"/>
                                          </p:val>
                                        </p:tav>
                                        <p:tav tm="100000">
                                          <p:val>
                                            <p:strVal val="#ppt_h"/>
                                          </p:val>
                                        </p:tav>
                                      </p:tavLst>
                                    </p:anim>
                                    <p:animEffect transition="in" filter="fade">
                                      <p:cBhvr>
                                        <p:cTn id="467" dur="500"/>
                                        <p:tgtEl>
                                          <p:spTgt spid="201"/>
                                        </p:tgtEl>
                                      </p:cBhvr>
                                    </p:animEffect>
                                  </p:childTnLst>
                                </p:cTn>
                              </p:par>
                              <p:par>
                                <p:cTn id="468" presetID="53" presetClass="entr" presetSubtype="16" fill="hold" nodeType="withEffect">
                                  <p:stCondLst>
                                    <p:cond delay="500"/>
                                  </p:stCondLst>
                                  <p:childTnLst>
                                    <p:set>
                                      <p:cBhvr>
                                        <p:cTn id="469" dur="1" fill="hold">
                                          <p:stCondLst>
                                            <p:cond delay="0"/>
                                          </p:stCondLst>
                                        </p:cTn>
                                        <p:tgtEl>
                                          <p:spTgt spid="204"/>
                                        </p:tgtEl>
                                        <p:attrNameLst>
                                          <p:attrName>style.visibility</p:attrName>
                                        </p:attrNameLst>
                                      </p:cBhvr>
                                      <p:to>
                                        <p:strVal val="visible"/>
                                      </p:to>
                                    </p:set>
                                    <p:anim calcmode="lin" valueType="num">
                                      <p:cBhvr>
                                        <p:cTn id="470" dur="500" fill="hold"/>
                                        <p:tgtEl>
                                          <p:spTgt spid="204"/>
                                        </p:tgtEl>
                                        <p:attrNameLst>
                                          <p:attrName>ppt_w</p:attrName>
                                        </p:attrNameLst>
                                      </p:cBhvr>
                                      <p:tavLst>
                                        <p:tav tm="0">
                                          <p:val>
                                            <p:fltVal val="0"/>
                                          </p:val>
                                        </p:tav>
                                        <p:tav tm="100000">
                                          <p:val>
                                            <p:strVal val="#ppt_w"/>
                                          </p:val>
                                        </p:tav>
                                      </p:tavLst>
                                    </p:anim>
                                    <p:anim calcmode="lin" valueType="num">
                                      <p:cBhvr>
                                        <p:cTn id="471" dur="500" fill="hold"/>
                                        <p:tgtEl>
                                          <p:spTgt spid="204"/>
                                        </p:tgtEl>
                                        <p:attrNameLst>
                                          <p:attrName>ppt_h</p:attrName>
                                        </p:attrNameLst>
                                      </p:cBhvr>
                                      <p:tavLst>
                                        <p:tav tm="0">
                                          <p:val>
                                            <p:fltVal val="0"/>
                                          </p:val>
                                        </p:tav>
                                        <p:tav tm="100000">
                                          <p:val>
                                            <p:strVal val="#ppt_h"/>
                                          </p:val>
                                        </p:tav>
                                      </p:tavLst>
                                    </p:anim>
                                    <p:animEffect transition="in" filter="fade">
                                      <p:cBhvr>
                                        <p:cTn id="472" dur="500"/>
                                        <p:tgtEl>
                                          <p:spTgt spid="204"/>
                                        </p:tgtEl>
                                      </p:cBhvr>
                                    </p:animEffect>
                                  </p:childTnLst>
                                </p:cTn>
                              </p:par>
                              <p:par>
                                <p:cTn id="473" presetID="53" presetClass="entr" presetSubtype="16" fill="hold" nodeType="withEffect">
                                  <p:stCondLst>
                                    <p:cond delay="500"/>
                                  </p:stCondLst>
                                  <p:childTnLst>
                                    <p:set>
                                      <p:cBhvr>
                                        <p:cTn id="474" dur="1" fill="hold">
                                          <p:stCondLst>
                                            <p:cond delay="0"/>
                                          </p:stCondLst>
                                        </p:cTn>
                                        <p:tgtEl>
                                          <p:spTgt spid="205"/>
                                        </p:tgtEl>
                                        <p:attrNameLst>
                                          <p:attrName>style.visibility</p:attrName>
                                        </p:attrNameLst>
                                      </p:cBhvr>
                                      <p:to>
                                        <p:strVal val="visible"/>
                                      </p:to>
                                    </p:set>
                                    <p:anim calcmode="lin" valueType="num">
                                      <p:cBhvr>
                                        <p:cTn id="475" dur="500" fill="hold"/>
                                        <p:tgtEl>
                                          <p:spTgt spid="205"/>
                                        </p:tgtEl>
                                        <p:attrNameLst>
                                          <p:attrName>ppt_w</p:attrName>
                                        </p:attrNameLst>
                                      </p:cBhvr>
                                      <p:tavLst>
                                        <p:tav tm="0">
                                          <p:val>
                                            <p:fltVal val="0"/>
                                          </p:val>
                                        </p:tav>
                                        <p:tav tm="100000">
                                          <p:val>
                                            <p:strVal val="#ppt_w"/>
                                          </p:val>
                                        </p:tav>
                                      </p:tavLst>
                                    </p:anim>
                                    <p:anim calcmode="lin" valueType="num">
                                      <p:cBhvr>
                                        <p:cTn id="476" dur="500" fill="hold"/>
                                        <p:tgtEl>
                                          <p:spTgt spid="205"/>
                                        </p:tgtEl>
                                        <p:attrNameLst>
                                          <p:attrName>ppt_h</p:attrName>
                                        </p:attrNameLst>
                                      </p:cBhvr>
                                      <p:tavLst>
                                        <p:tav tm="0">
                                          <p:val>
                                            <p:fltVal val="0"/>
                                          </p:val>
                                        </p:tav>
                                        <p:tav tm="100000">
                                          <p:val>
                                            <p:strVal val="#ppt_h"/>
                                          </p:val>
                                        </p:tav>
                                      </p:tavLst>
                                    </p:anim>
                                    <p:animEffect transition="in" filter="fade">
                                      <p:cBhvr>
                                        <p:cTn id="477" dur="500"/>
                                        <p:tgtEl>
                                          <p:spTgt spid="205"/>
                                        </p:tgtEl>
                                      </p:cBhvr>
                                    </p:animEffect>
                                  </p:childTnLst>
                                </p:cTn>
                              </p:par>
                              <p:par>
                                <p:cTn id="478" presetID="53" presetClass="entr" presetSubtype="16" fill="hold" nodeType="withEffect">
                                  <p:stCondLst>
                                    <p:cond delay="500"/>
                                  </p:stCondLst>
                                  <p:childTnLst>
                                    <p:set>
                                      <p:cBhvr>
                                        <p:cTn id="479" dur="1" fill="hold">
                                          <p:stCondLst>
                                            <p:cond delay="0"/>
                                          </p:stCondLst>
                                        </p:cTn>
                                        <p:tgtEl>
                                          <p:spTgt spid="206"/>
                                        </p:tgtEl>
                                        <p:attrNameLst>
                                          <p:attrName>style.visibility</p:attrName>
                                        </p:attrNameLst>
                                      </p:cBhvr>
                                      <p:to>
                                        <p:strVal val="visible"/>
                                      </p:to>
                                    </p:set>
                                    <p:anim calcmode="lin" valueType="num">
                                      <p:cBhvr>
                                        <p:cTn id="480" dur="500" fill="hold"/>
                                        <p:tgtEl>
                                          <p:spTgt spid="206"/>
                                        </p:tgtEl>
                                        <p:attrNameLst>
                                          <p:attrName>ppt_w</p:attrName>
                                        </p:attrNameLst>
                                      </p:cBhvr>
                                      <p:tavLst>
                                        <p:tav tm="0">
                                          <p:val>
                                            <p:fltVal val="0"/>
                                          </p:val>
                                        </p:tav>
                                        <p:tav tm="100000">
                                          <p:val>
                                            <p:strVal val="#ppt_w"/>
                                          </p:val>
                                        </p:tav>
                                      </p:tavLst>
                                    </p:anim>
                                    <p:anim calcmode="lin" valueType="num">
                                      <p:cBhvr>
                                        <p:cTn id="481" dur="500" fill="hold"/>
                                        <p:tgtEl>
                                          <p:spTgt spid="206"/>
                                        </p:tgtEl>
                                        <p:attrNameLst>
                                          <p:attrName>ppt_h</p:attrName>
                                        </p:attrNameLst>
                                      </p:cBhvr>
                                      <p:tavLst>
                                        <p:tav tm="0">
                                          <p:val>
                                            <p:fltVal val="0"/>
                                          </p:val>
                                        </p:tav>
                                        <p:tav tm="100000">
                                          <p:val>
                                            <p:strVal val="#ppt_h"/>
                                          </p:val>
                                        </p:tav>
                                      </p:tavLst>
                                    </p:anim>
                                    <p:animEffect transition="in" filter="fade">
                                      <p:cBhvr>
                                        <p:cTn id="482" dur="500"/>
                                        <p:tgtEl>
                                          <p:spTgt spid="206"/>
                                        </p:tgtEl>
                                      </p:cBhvr>
                                    </p:animEffect>
                                  </p:childTnLst>
                                </p:cTn>
                              </p:par>
                              <p:par>
                                <p:cTn id="483" presetID="53" presetClass="entr" presetSubtype="16" fill="hold" nodeType="withEffect">
                                  <p:stCondLst>
                                    <p:cond delay="500"/>
                                  </p:stCondLst>
                                  <p:childTnLst>
                                    <p:set>
                                      <p:cBhvr>
                                        <p:cTn id="484" dur="1" fill="hold">
                                          <p:stCondLst>
                                            <p:cond delay="0"/>
                                          </p:stCondLst>
                                        </p:cTn>
                                        <p:tgtEl>
                                          <p:spTgt spid="207"/>
                                        </p:tgtEl>
                                        <p:attrNameLst>
                                          <p:attrName>style.visibility</p:attrName>
                                        </p:attrNameLst>
                                      </p:cBhvr>
                                      <p:to>
                                        <p:strVal val="visible"/>
                                      </p:to>
                                    </p:set>
                                    <p:anim calcmode="lin" valueType="num">
                                      <p:cBhvr>
                                        <p:cTn id="485" dur="500" fill="hold"/>
                                        <p:tgtEl>
                                          <p:spTgt spid="207"/>
                                        </p:tgtEl>
                                        <p:attrNameLst>
                                          <p:attrName>ppt_w</p:attrName>
                                        </p:attrNameLst>
                                      </p:cBhvr>
                                      <p:tavLst>
                                        <p:tav tm="0">
                                          <p:val>
                                            <p:fltVal val="0"/>
                                          </p:val>
                                        </p:tav>
                                        <p:tav tm="100000">
                                          <p:val>
                                            <p:strVal val="#ppt_w"/>
                                          </p:val>
                                        </p:tav>
                                      </p:tavLst>
                                    </p:anim>
                                    <p:anim calcmode="lin" valueType="num">
                                      <p:cBhvr>
                                        <p:cTn id="486" dur="500" fill="hold"/>
                                        <p:tgtEl>
                                          <p:spTgt spid="207"/>
                                        </p:tgtEl>
                                        <p:attrNameLst>
                                          <p:attrName>ppt_h</p:attrName>
                                        </p:attrNameLst>
                                      </p:cBhvr>
                                      <p:tavLst>
                                        <p:tav tm="0">
                                          <p:val>
                                            <p:fltVal val="0"/>
                                          </p:val>
                                        </p:tav>
                                        <p:tav tm="100000">
                                          <p:val>
                                            <p:strVal val="#ppt_h"/>
                                          </p:val>
                                        </p:tav>
                                      </p:tavLst>
                                    </p:anim>
                                    <p:animEffect transition="in" filter="fade">
                                      <p:cBhvr>
                                        <p:cTn id="487" dur="500"/>
                                        <p:tgtEl>
                                          <p:spTgt spid="207"/>
                                        </p:tgtEl>
                                      </p:cBhvr>
                                    </p:animEffect>
                                  </p:childTnLst>
                                </p:cTn>
                              </p:par>
                              <p:par>
                                <p:cTn id="488" presetID="53" presetClass="entr" presetSubtype="16" fill="hold" nodeType="withEffect">
                                  <p:stCondLst>
                                    <p:cond delay="500"/>
                                  </p:stCondLst>
                                  <p:childTnLst>
                                    <p:set>
                                      <p:cBhvr>
                                        <p:cTn id="489" dur="1" fill="hold">
                                          <p:stCondLst>
                                            <p:cond delay="0"/>
                                          </p:stCondLst>
                                        </p:cTn>
                                        <p:tgtEl>
                                          <p:spTgt spid="208"/>
                                        </p:tgtEl>
                                        <p:attrNameLst>
                                          <p:attrName>style.visibility</p:attrName>
                                        </p:attrNameLst>
                                      </p:cBhvr>
                                      <p:to>
                                        <p:strVal val="visible"/>
                                      </p:to>
                                    </p:set>
                                    <p:anim calcmode="lin" valueType="num">
                                      <p:cBhvr>
                                        <p:cTn id="490" dur="500" fill="hold"/>
                                        <p:tgtEl>
                                          <p:spTgt spid="208"/>
                                        </p:tgtEl>
                                        <p:attrNameLst>
                                          <p:attrName>ppt_w</p:attrName>
                                        </p:attrNameLst>
                                      </p:cBhvr>
                                      <p:tavLst>
                                        <p:tav tm="0">
                                          <p:val>
                                            <p:fltVal val="0"/>
                                          </p:val>
                                        </p:tav>
                                        <p:tav tm="100000">
                                          <p:val>
                                            <p:strVal val="#ppt_w"/>
                                          </p:val>
                                        </p:tav>
                                      </p:tavLst>
                                    </p:anim>
                                    <p:anim calcmode="lin" valueType="num">
                                      <p:cBhvr>
                                        <p:cTn id="491" dur="500" fill="hold"/>
                                        <p:tgtEl>
                                          <p:spTgt spid="208"/>
                                        </p:tgtEl>
                                        <p:attrNameLst>
                                          <p:attrName>ppt_h</p:attrName>
                                        </p:attrNameLst>
                                      </p:cBhvr>
                                      <p:tavLst>
                                        <p:tav tm="0">
                                          <p:val>
                                            <p:fltVal val="0"/>
                                          </p:val>
                                        </p:tav>
                                        <p:tav tm="100000">
                                          <p:val>
                                            <p:strVal val="#ppt_h"/>
                                          </p:val>
                                        </p:tav>
                                      </p:tavLst>
                                    </p:anim>
                                    <p:animEffect transition="in" filter="fade">
                                      <p:cBhvr>
                                        <p:cTn id="492" dur="500"/>
                                        <p:tgtEl>
                                          <p:spTgt spid="208"/>
                                        </p:tgtEl>
                                      </p:cBhvr>
                                    </p:animEffect>
                                  </p:childTnLst>
                                </p:cTn>
                              </p:par>
                              <p:par>
                                <p:cTn id="493" presetID="53" presetClass="entr" presetSubtype="16" fill="hold" nodeType="withEffect">
                                  <p:stCondLst>
                                    <p:cond delay="500"/>
                                  </p:stCondLst>
                                  <p:childTnLst>
                                    <p:set>
                                      <p:cBhvr>
                                        <p:cTn id="494" dur="1" fill="hold">
                                          <p:stCondLst>
                                            <p:cond delay="0"/>
                                          </p:stCondLst>
                                        </p:cTn>
                                        <p:tgtEl>
                                          <p:spTgt spid="209"/>
                                        </p:tgtEl>
                                        <p:attrNameLst>
                                          <p:attrName>style.visibility</p:attrName>
                                        </p:attrNameLst>
                                      </p:cBhvr>
                                      <p:to>
                                        <p:strVal val="visible"/>
                                      </p:to>
                                    </p:set>
                                    <p:anim calcmode="lin" valueType="num">
                                      <p:cBhvr>
                                        <p:cTn id="495" dur="500" fill="hold"/>
                                        <p:tgtEl>
                                          <p:spTgt spid="209"/>
                                        </p:tgtEl>
                                        <p:attrNameLst>
                                          <p:attrName>ppt_w</p:attrName>
                                        </p:attrNameLst>
                                      </p:cBhvr>
                                      <p:tavLst>
                                        <p:tav tm="0">
                                          <p:val>
                                            <p:fltVal val="0"/>
                                          </p:val>
                                        </p:tav>
                                        <p:tav tm="100000">
                                          <p:val>
                                            <p:strVal val="#ppt_w"/>
                                          </p:val>
                                        </p:tav>
                                      </p:tavLst>
                                    </p:anim>
                                    <p:anim calcmode="lin" valueType="num">
                                      <p:cBhvr>
                                        <p:cTn id="496" dur="500" fill="hold"/>
                                        <p:tgtEl>
                                          <p:spTgt spid="209"/>
                                        </p:tgtEl>
                                        <p:attrNameLst>
                                          <p:attrName>ppt_h</p:attrName>
                                        </p:attrNameLst>
                                      </p:cBhvr>
                                      <p:tavLst>
                                        <p:tav tm="0">
                                          <p:val>
                                            <p:fltVal val="0"/>
                                          </p:val>
                                        </p:tav>
                                        <p:tav tm="100000">
                                          <p:val>
                                            <p:strVal val="#ppt_h"/>
                                          </p:val>
                                        </p:tav>
                                      </p:tavLst>
                                    </p:anim>
                                    <p:animEffect transition="in" filter="fade">
                                      <p:cBhvr>
                                        <p:cTn id="497" dur="500"/>
                                        <p:tgtEl>
                                          <p:spTgt spid="209"/>
                                        </p:tgtEl>
                                      </p:cBhvr>
                                    </p:animEffect>
                                  </p:childTnLst>
                                </p:cTn>
                              </p:par>
                              <p:par>
                                <p:cTn id="498" presetID="53" presetClass="entr" presetSubtype="16" fill="hold" nodeType="withEffect">
                                  <p:stCondLst>
                                    <p:cond delay="500"/>
                                  </p:stCondLst>
                                  <p:childTnLst>
                                    <p:set>
                                      <p:cBhvr>
                                        <p:cTn id="499" dur="1" fill="hold">
                                          <p:stCondLst>
                                            <p:cond delay="0"/>
                                          </p:stCondLst>
                                        </p:cTn>
                                        <p:tgtEl>
                                          <p:spTgt spid="210"/>
                                        </p:tgtEl>
                                        <p:attrNameLst>
                                          <p:attrName>style.visibility</p:attrName>
                                        </p:attrNameLst>
                                      </p:cBhvr>
                                      <p:to>
                                        <p:strVal val="visible"/>
                                      </p:to>
                                    </p:set>
                                    <p:anim calcmode="lin" valueType="num">
                                      <p:cBhvr>
                                        <p:cTn id="500" dur="500" fill="hold"/>
                                        <p:tgtEl>
                                          <p:spTgt spid="210"/>
                                        </p:tgtEl>
                                        <p:attrNameLst>
                                          <p:attrName>ppt_w</p:attrName>
                                        </p:attrNameLst>
                                      </p:cBhvr>
                                      <p:tavLst>
                                        <p:tav tm="0">
                                          <p:val>
                                            <p:fltVal val="0"/>
                                          </p:val>
                                        </p:tav>
                                        <p:tav tm="100000">
                                          <p:val>
                                            <p:strVal val="#ppt_w"/>
                                          </p:val>
                                        </p:tav>
                                      </p:tavLst>
                                    </p:anim>
                                    <p:anim calcmode="lin" valueType="num">
                                      <p:cBhvr>
                                        <p:cTn id="501" dur="500" fill="hold"/>
                                        <p:tgtEl>
                                          <p:spTgt spid="210"/>
                                        </p:tgtEl>
                                        <p:attrNameLst>
                                          <p:attrName>ppt_h</p:attrName>
                                        </p:attrNameLst>
                                      </p:cBhvr>
                                      <p:tavLst>
                                        <p:tav tm="0">
                                          <p:val>
                                            <p:fltVal val="0"/>
                                          </p:val>
                                        </p:tav>
                                        <p:tav tm="100000">
                                          <p:val>
                                            <p:strVal val="#ppt_h"/>
                                          </p:val>
                                        </p:tav>
                                      </p:tavLst>
                                    </p:anim>
                                    <p:animEffect transition="in" filter="fade">
                                      <p:cBhvr>
                                        <p:cTn id="502" dur="500"/>
                                        <p:tgtEl>
                                          <p:spTgt spid="210"/>
                                        </p:tgtEl>
                                      </p:cBhvr>
                                    </p:animEffect>
                                  </p:childTnLst>
                                </p:cTn>
                              </p:par>
                              <p:par>
                                <p:cTn id="503" presetID="53" presetClass="entr" presetSubtype="16" fill="hold" nodeType="withEffect">
                                  <p:stCondLst>
                                    <p:cond delay="500"/>
                                  </p:stCondLst>
                                  <p:childTnLst>
                                    <p:set>
                                      <p:cBhvr>
                                        <p:cTn id="504" dur="1" fill="hold">
                                          <p:stCondLst>
                                            <p:cond delay="0"/>
                                          </p:stCondLst>
                                        </p:cTn>
                                        <p:tgtEl>
                                          <p:spTgt spid="211"/>
                                        </p:tgtEl>
                                        <p:attrNameLst>
                                          <p:attrName>style.visibility</p:attrName>
                                        </p:attrNameLst>
                                      </p:cBhvr>
                                      <p:to>
                                        <p:strVal val="visible"/>
                                      </p:to>
                                    </p:set>
                                    <p:anim calcmode="lin" valueType="num">
                                      <p:cBhvr>
                                        <p:cTn id="505" dur="500" fill="hold"/>
                                        <p:tgtEl>
                                          <p:spTgt spid="211"/>
                                        </p:tgtEl>
                                        <p:attrNameLst>
                                          <p:attrName>ppt_w</p:attrName>
                                        </p:attrNameLst>
                                      </p:cBhvr>
                                      <p:tavLst>
                                        <p:tav tm="0">
                                          <p:val>
                                            <p:fltVal val="0"/>
                                          </p:val>
                                        </p:tav>
                                        <p:tav tm="100000">
                                          <p:val>
                                            <p:strVal val="#ppt_w"/>
                                          </p:val>
                                        </p:tav>
                                      </p:tavLst>
                                    </p:anim>
                                    <p:anim calcmode="lin" valueType="num">
                                      <p:cBhvr>
                                        <p:cTn id="506" dur="500" fill="hold"/>
                                        <p:tgtEl>
                                          <p:spTgt spid="211"/>
                                        </p:tgtEl>
                                        <p:attrNameLst>
                                          <p:attrName>ppt_h</p:attrName>
                                        </p:attrNameLst>
                                      </p:cBhvr>
                                      <p:tavLst>
                                        <p:tav tm="0">
                                          <p:val>
                                            <p:fltVal val="0"/>
                                          </p:val>
                                        </p:tav>
                                        <p:tav tm="100000">
                                          <p:val>
                                            <p:strVal val="#ppt_h"/>
                                          </p:val>
                                        </p:tav>
                                      </p:tavLst>
                                    </p:anim>
                                    <p:animEffect transition="in" filter="fade">
                                      <p:cBhvr>
                                        <p:cTn id="507" dur="500"/>
                                        <p:tgtEl>
                                          <p:spTgt spid="211"/>
                                        </p:tgtEl>
                                      </p:cBhvr>
                                    </p:animEffect>
                                  </p:childTnLst>
                                </p:cTn>
                              </p:par>
                              <p:par>
                                <p:cTn id="508" presetID="53" presetClass="entr" presetSubtype="16" fill="hold" nodeType="withEffect">
                                  <p:stCondLst>
                                    <p:cond delay="500"/>
                                  </p:stCondLst>
                                  <p:childTnLst>
                                    <p:set>
                                      <p:cBhvr>
                                        <p:cTn id="509" dur="1" fill="hold">
                                          <p:stCondLst>
                                            <p:cond delay="0"/>
                                          </p:stCondLst>
                                        </p:cTn>
                                        <p:tgtEl>
                                          <p:spTgt spid="212"/>
                                        </p:tgtEl>
                                        <p:attrNameLst>
                                          <p:attrName>style.visibility</p:attrName>
                                        </p:attrNameLst>
                                      </p:cBhvr>
                                      <p:to>
                                        <p:strVal val="visible"/>
                                      </p:to>
                                    </p:set>
                                    <p:anim calcmode="lin" valueType="num">
                                      <p:cBhvr>
                                        <p:cTn id="510" dur="500" fill="hold"/>
                                        <p:tgtEl>
                                          <p:spTgt spid="212"/>
                                        </p:tgtEl>
                                        <p:attrNameLst>
                                          <p:attrName>ppt_w</p:attrName>
                                        </p:attrNameLst>
                                      </p:cBhvr>
                                      <p:tavLst>
                                        <p:tav tm="0">
                                          <p:val>
                                            <p:fltVal val="0"/>
                                          </p:val>
                                        </p:tav>
                                        <p:tav tm="100000">
                                          <p:val>
                                            <p:strVal val="#ppt_w"/>
                                          </p:val>
                                        </p:tav>
                                      </p:tavLst>
                                    </p:anim>
                                    <p:anim calcmode="lin" valueType="num">
                                      <p:cBhvr>
                                        <p:cTn id="511" dur="500" fill="hold"/>
                                        <p:tgtEl>
                                          <p:spTgt spid="212"/>
                                        </p:tgtEl>
                                        <p:attrNameLst>
                                          <p:attrName>ppt_h</p:attrName>
                                        </p:attrNameLst>
                                      </p:cBhvr>
                                      <p:tavLst>
                                        <p:tav tm="0">
                                          <p:val>
                                            <p:fltVal val="0"/>
                                          </p:val>
                                        </p:tav>
                                        <p:tav tm="100000">
                                          <p:val>
                                            <p:strVal val="#ppt_h"/>
                                          </p:val>
                                        </p:tav>
                                      </p:tavLst>
                                    </p:anim>
                                    <p:animEffect transition="in" filter="fade">
                                      <p:cBhvr>
                                        <p:cTn id="512" dur="500"/>
                                        <p:tgtEl>
                                          <p:spTgt spid="212"/>
                                        </p:tgtEl>
                                      </p:cBhvr>
                                    </p:animEffect>
                                  </p:childTnLst>
                                </p:cTn>
                              </p:par>
                              <p:par>
                                <p:cTn id="513" presetID="53" presetClass="entr" presetSubtype="16" fill="hold" nodeType="withEffect">
                                  <p:stCondLst>
                                    <p:cond delay="500"/>
                                  </p:stCondLst>
                                  <p:childTnLst>
                                    <p:set>
                                      <p:cBhvr>
                                        <p:cTn id="514" dur="1" fill="hold">
                                          <p:stCondLst>
                                            <p:cond delay="0"/>
                                          </p:stCondLst>
                                        </p:cTn>
                                        <p:tgtEl>
                                          <p:spTgt spid="213"/>
                                        </p:tgtEl>
                                        <p:attrNameLst>
                                          <p:attrName>style.visibility</p:attrName>
                                        </p:attrNameLst>
                                      </p:cBhvr>
                                      <p:to>
                                        <p:strVal val="visible"/>
                                      </p:to>
                                    </p:set>
                                    <p:anim calcmode="lin" valueType="num">
                                      <p:cBhvr>
                                        <p:cTn id="515" dur="500" fill="hold"/>
                                        <p:tgtEl>
                                          <p:spTgt spid="213"/>
                                        </p:tgtEl>
                                        <p:attrNameLst>
                                          <p:attrName>ppt_w</p:attrName>
                                        </p:attrNameLst>
                                      </p:cBhvr>
                                      <p:tavLst>
                                        <p:tav tm="0">
                                          <p:val>
                                            <p:fltVal val="0"/>
                                          </p:val>
                                        </p:tav>
                                        <p:tav tm="100000">
                                          <p:val>
                                            <p:strVal val="#ppt_w"/>
                                          </p:val>
                                        </p:tav>
                                      </p:tavLst>
                                    </p:anim>
                                    <p:anim calcmode="lin" valueType="num">
                                      <p:cBhvr>
                                        <p:cTn id="516" dur="500" fill="hold"/>
                                        <p:tgtEl>
                                          <p:spTgt spid="213"/>
                                        </p:tgtEl>
                                        <p:attrNameLst>
                                          <p:attrName>ppt_h</p:attrName>
                                        </p:attrNameLst>
                                      </p:cBhvr>
                                      <p:tavLst>
                                        <p:tav tm="0">
                                          <p:val>
                                            <p:fltVal val="0"/>
                                          </p:val>
                                        </p:tav>
                                        <p:tav tm="100000">
                                          <p:val>
                                            <p:strVal val="#ppt_h"/>
                                          </p:val>
                                        </p:tav>
                                      </p:tavLst>
                                    </p:anim>
                                    <p:animEffect transition="in" filter="fade">
                                      <p:cBhvr>
                                        <p:cTn id="517" dur="500"/>
                                        <p:tgtEl>
                                          <p:spTgt spid="213"/>
                                        </p:tgtEl>
                                      </p:cBhvr>
                                    </p:animEffect>
                                  </p:childTnLst>
                                </p:cTn>
                              </p:par>
                              <p:par>
                                <p:cTn id="518" presetID="53" presetClass="entr" presetSubtype="16" fill="hold" nodeType="withEffect">
                                  <p:stCondLst>
                                    <p:cond delay="500"/>
                                  </p:stCondLst>
                                  <p:childTnLst>
                                    <p:set>
                                      <p:cBhvr>
                                        <p:cTn id="519" dur="1" fill="hold">
                                          <p:stCondLst>
                                            <p:cond delay="0"/>
                                          </p:stCondLst>
                                        </p:cTn>
                                        <p:tgtEl>
                                          <p:spTgt spid="214"/>
                                        </p:tgtEl>
                                        <p:attrNameLst>
                                          <p:attrName>style.visibility</p:attrName>
                                        </p:attrNameLst>
                                      </p:cBhvr>
                                      <p:to>
                                        <p:strVal val="visible"/>
                                      </p:to>
                                    </p:set>
                                    <p:anim calcmode="lin" valueType="num">
                                      <p:cBhvr>
                                        <p:cTn id="520" dur="500" fill="hold"/>
                                        <p:tgtEl>
                                          <p:spTgt spid="214"/>
                                        </p:tgtEl>
                                        <p:attrNameLst>
                                          <p:attrName>ppt_w</p:attrName>
                                        </p:attrNameLst>
                                      </p:cBhvr>
                                      <p:tavLst>
                                        <p:tav tm="0">
                                          <p:val>
                                            <p:fltVal val="0"/>
                                          </p:val>
                                        </p:tav>
                                        <p:tav tm="100000">
                                          <p:val>
                                            <p:strVal val="#ppt_w"/>
                                          </p:val>
                                        </p:tav>
                                      </p:tavLst>
                                    </p:anim>
                                    <p:anim calcmode="lin" valueType="num">
                                      <p:cBhvr>
                                        <p:cTn id="521" dur="500" fill="hold"/>
                                        <p:tgtEl>
                                          <p:spTgt spid="214"/>
                                        </p:tgtEl>
                                        <p:attrNameLst>
                                          <p:attrName>ppt_h</p:attrName>
                                        </p:attrNameLst>
                                      </p:cBhvr>
                                      <p:tavLst>
                                        <p:tav tm="0">
                                          <p:val>
                                            <p:fltVal val="0"/>
                                          </p:val>
                                        </p:tav>
                                        <p:tav tm="100000">
                                          <p:val>
                                            <p:strVal val="#ppt_h"/>
                                          </p:val>
                                        </p:tav>
                                      </p:tavLst>
                                    </p:anim>
                                    <p:animEffect transition="in" filter="fade">
                                      <p:cBhvr>
                                        <p:cTn id="522" dur="500"/>
                                        <p:tgtEl>
                                          <p:spTgt spid="214"/>
                                        </p:tgtEl>
                                      </p:cBhvr>
                                    </p:animEffect>
                                  </p:childTnLst>
                                </p:cTn>
                              </p:par>
                              <p:par>
                                <p:cTn id="523" presetID="53" presetClass="entr" presetSubtype="16" fill="hold" nodeType="withEffect">
                                  <p:stCondLst>
                                    <p:cond delay="500"/>
                                  </p:stCondLst>
                                  <p:childTnLst>
                                    <p:set>
                                      <p:cBhvr>
                                        <p:cTn id="524" dur="1" fill="hold">
                                          <p:stCondLst>
                                            <p:cond delay="0"/>
                                          </p:stCondLst>
                                        </p:cTn>
                                        <p:tgtEl>
                                          <p:spTgt spid="215"/>
                                        </p:tgtEl>
                                        <p:attrNameLst>
                                          <p:attrName>style.visibility</p:attrName>
                                        </p:attrNameLst>
                                      </p:cBhvr>
                                      <p:to>
                                        <p:strVal val="visible"/>
                                      </p:to>
                                    </p:set>
                                    <p:anim calcmode="lin" valueType="num">
                                      <p:cBhvr>
                                        <p:cTn id="525" dur="500" fill="hold"/>
                                        <p:tgtEl>
                                          <p:spTgt spid="215"/>
                                        </p:tgtEl>
                                        <p:attrNameLst>
                                          <p:attrName>ppt_w</p:attrName>
                                        </p:attrNameLst>
                                      </p:cBhvr>
                                      <p:tavLst>
                                        <p:tav tm="0">
                                          <p:val>
                                            <p:fltVal val="0"/>
                                          </p:val>
                                        </p:tav>
                                        <p:tav tm="100000">
                                          <p:val>
                                            <p:strVal val="#ppt_w"/>
                                          </p:val>
                                        </p:tav>
                                      </p:tavLst>
                                    </p:anim>
                                    <p:anim calcmode="lin" valueType="num">
                                      <p:cBhvr>
                                        <p:cTn id="526" dur="500" fill="hold"/>
                                        <p:tgtEl>
                                          <p:spTgt spid="215"/>
                                        </p:tgtEl>
                                        <p:attrNameLst>
                                          <p:attrName>ppt_h</p:attrName>
                                        </p:attrNameLst>
                                      </p:cBhvr>
                                      <p:tavLst>
                                        <p:tav tm="0">
                                          <p:val>
                                            <p:fltVal val="0"/>
                                          </p:val>
                                        </p:tav>
                                        <p:tav tm="100000">
                                          <p:val>
                                            <p:strVal val="#ppt_h"/>
                                          </p:val>
                                        </p:tav>
                                      </p:tavLst>
                                    </p:anim>
                                    <p:animEffect transition="in" filter="fade">
                                      <p:cBhvr>
                                        <p:cTn id="527" dur="500"/>
                                        <p:tgtEl>
                                          <p:spTgt spid="215"/>
                                        </p:tgtEl>
                                      </p:cBhvr>
                                    </p:animEffect>
                                  </p:childTnLst>
                                </p:cTn>
                              </p:par>
                              <p:par>
                                <p:cTn id="528" presetID="53" presetClass="entr" presetSubtype="16" fill="hold" nodeType="withEffect">
                                  <p:stCondLst>
                                    <p:cond delay="500"/>
                                  </p:stCondLst>
                                  <p:childTnLst>
                                    <p:set>
                                      <p:cBhvr>
                                        <p:cTn id="529" dur="1" fill="hold">
                                          <p:stCondLst>
                                            <p:cond delay="0"/>
                                          </p:stCondLst>
                                        </p:cTn>
                                        <p:tgtEl>
                                          <p:spTgt spid="216"/>
                                        </p:tgtEl>
                                        <p:attrNameLst>
                                          <p:attrName>style.visibility</p:attrName>
                                        </p:attrNameLst>
                                      </p:cBhvr>
                                      <p:to>
                                        <p:strVal val="visible"/>
                                      </p:to>
                                    </p:set>
                                    <p:anim calcmode="lin" valueType="num">
                                      <p:cBhvr>
                                        <p:cTn id="530" dur="500" fill="hold"/>
                                        <p:tgtEl>
                                          <p:spTgt spid="216"/>
                                        </p:tgtEl>
                                        <p:attrNameLst>
                                          <p:attrName>ppt_w</p:attrName>
                                        </p:attrNameLst>
                                      </p:cBhvr>
                                      <p:tavLst>
                                        <p:tav tm="0">
                                          <p:val>
                                            <p:fltVal val="0"/>
                                          </p:val>
                                        </p:tav>
                                        <p:tav tm="100000">
                                          <p:val>
                                            <p:strVal val="#ppt_w"/>
                                          </p:val>
                                        </p:tav>
                                      </p:tavLst>
                                    </p:anim>
                                    <p:anim calcmode="lin" valueType="num">
                                      <p:cBhvr>
                                        <p:cTn id="531" dur="500" fill="hold"/>
                                        <p:tgtEl>
                                          <p:spTgt spid="216"/>
                                        </p:tgtEl>
                                        <p:attrNameLst>
                                          <p:attrName>ppt_h</p:attrName>
                                        </p:attrNameLst>
                                      </p:cBhvr>
                                      <p:tavLst>
                                        <p:tav tm="0">
                                          <p:val>
                                            <p:fltVal val="0"/>
                                          </p:val>
                                        </p:tav>
                                        <p:tav tm="100000">
                                          <p:val>
                                            <p:strVal val="#ppt_h"/>
                                          </p:val>
                                        </p:tav>
                                      </p:tavLst>
                                    </p:anim>
                                    <p:animEffect transition="in" filter="fade">
                                      <p:cBhvr>
                                        <p:cTn id="532" dur="500"/>
                                        <p:tgtEl>
                                          <p:spTgt spid="216"/>
                                        </p:tgtEl>
                                      </p:cBhvr>
                                    </p:animEffect>
                                  </p:childTnLst>
                                </p:cTn>
                              </p:par>
                              <p:par>
                                <p:cTn id="533" presetID="53" presetClass="entr" presetSubtype="16" fill="hold" nodeType="withEffect">
                                  <p:stCondLst>
                                    <p:cond delay="500"/>
                                  </p:stCondLst>
                                  <p:childTnLst>
                                    <p:set>
                                      <p:cBhvr>
                                        <p:cTn id="534" dur="1" fill="hold">
                                          <p:stCondLst>
                                            <p:cond delay="0"/>
                                          </p:stCondLst>
                                        </p:cTn>
                                        <p:tgtEl>
                                          <p:spTgt spid="217"/>
                                        </p:tgtEl>
                                        <p:attrNameLst>
                                          <p:attrName>style.visibility</p:attrName>
                                        </p:attrNameLst>
                                      </p:cBhvr>
                                      <p:to>
                                        <p:strVal val="visible"/>
                                      </p:to>
                                    </p:set>
                                    <p:anim calcmode="lin" valueType="num">
                                      <p:cBhvr>
                                        <p:cTn id="535" dur="500" fill="hold"/>
                                        <p:tgtEl>
                                          <p:spTgt spid="217"/>
                                        </p:tgtEl>
                                        <p:attrNameLst>
                                          <p:attrName>ppt_w</p:attrName>
                                        </p:attrNameLst>
                                      </p:cBhvr>
                                      <p:tavLst>
                                        <p:tav tm="0">
                                          <p:val>
                                            <p:fltVal val="0"/>
                                          </p:val>
                                        </p:tav>
                                        <p:tav tm="100000">
                                          <p:val>
                                            <p:strVal val="#ppt_w"/>
                                          </p:val>
                                        </p:tav>
                                      </p:tavLst>
                                    </p:anim>
                                    <p:anim calcmode="lin" valueType="num">
                                      <p:cBhvr>
                                        <p:cTn id="536" dur="500" fill="hold"/>
                                        <p:tgtEl>
                                          <p:spTgt spid="217"/>
                                        </p:tgtEl>
                                        <p:attrNameLst>
                                          <p:attrName>ppt_h</p:attrName>
                                        </p:attrNameLst>
                                      </p:cBhvr>
                                      <p:tavLst>
                                        <p:tav tm="0">
                                          <p:val>
                                            <p:fltVal val="0"/>
                                          </p:val>
                                        </p:tav>
                                        <p:tav tm="100000">
                                          <p:val>
                                            <p:strVal val="#ppt_h"/>
                                          </p:val>
                                        </p:tav>
                                      </p:tavLst>
                                    </p:anim>
                                    <p:animEffect transition="in" filter="fade">
                                      <p:cBhvr>
                                        <p:cTn id="537" dur="500"/>
                                        <p:tgtEl>
                                          <p:spTgt spid="217"/>
                                        </p:tgtEl>
                                      </p:cBhvr>
                                    </p:animEffect>
                                  </p:childTnLst>
                                </p:cTn>
                              </p:par>
                              <p:par>
                                <p:cTn id="538" presetID="53" presetClass="entr" presetSubtype="16" fill="hold" nodeType="withEffect">
                                  <p:stCondLst>
                                    <p:cond delay="500"/>
                                  </p:stCondLst>
                                  <p:childTnLst>
                                    <p:set>
                                      <p:cBhvr>
                                        <p:cTn id="539" dur="1" fill="hold">
                                          <p:stCondLst>
                                            <p:cond delay="0"/>
                                          </p:stCondLst>
                                        </p:cTn>
                                        <p:tgtEl>
                                          <p:spTgt spid="218"/>
                                        </p:tgtEl>
                                        <p:attrNameLst>
                                          <p:attrName>style.visibility</p:attrName>
                                        </p:attrNameLst>
                                      </p:cBhvr>
                                      <p:to>
                                        <p:strVal val="visible"/>
                                      </p:to>
                                    </p:set>
                                    <p:anim calcmode="lin" valueType="num">
                                      <p:cBhvr>
                                        <p:cTn id="540" dur="500" fill="hold"/>
                                        <p:tgtEl>
                                          <p:spTgt spid="218"/>
                                        </p:tgtEl>
                                        <p:attrNameLst>
                                          <p:attrName>ppt_w</p:attrName>
                                        </p:attrNameLst>
                                      </p:cBhvr>
                                      <p:tavLst>
                                        <p:tav tm="0">
                                          <p:val>
                                            <p:fltVal val="0"/>
                                          </p:val>
                                        </p:tav>
                                        <p:tav tm="100000">
                                          <p:val>
                                            <p:strVal val="#ppt_w"/>
                                          </p:val>
                                        </p:tav>
                                      </p:tavLst>
                                    </p:anim>
                                    <p:anim calcmode="lin" valueType="num">
                                      <p:cBhvr>
                                        <p:cTn id="541" dur="500" fill="hold"/>
                                        <p:tgtEl>
                                          <p:spTgt spid="218"/>
                                        </p:tgtEl>
                                        <p:attrNameLst>
                                          <p:attrName>ppt_h</p:attrName>
                                        </p:attrNameLst>
                                      </p:cBhvr>
                                      <p:tavLst>
                                        <p:tav tm="0">
                                          <p:val>
                                            <p:fltVal val="0"/>
                                          </p:val>
                                        </p:tav>
                                        <p:tav tm="100000">
                                          <p:val>
                                            <p:strVal val="#ppt_h"/>
                                          </p:val>
                                        </p:tav>
                                      </p:tavLst>
                                    </p:anim>
                                    <p:animEffect transition="in" filter="fade">
                                      <p:cBhvr>
                                        <p:cTn id="542" dur="500"/>
                                        <p:tgtEl>
                                          <p:spTgt spid="218"/>
                                        </p:tgtEl>
                                      </p:cBhvr>
                                    </p:animEffect>
                                  </p:childTnLst>
                                </p:cTn>
                              </p:par>
                              <p:par>
                                <p:cTn id="543" presetID="53" presetClass="entr" presetSubtype="16" fill="hold" nodeType="withEffect">
                                  <p:stCondLst>
                                    <p:cond delay="500"/>
                                  </p:stCondLst>
                                  <p:childTnLst>
                                    <p:set>
                                      <p:cBhvr>
                                        <p:cTn id="544" dur="1" fill="hold">
                                          <p:stCondLst>
                                            <p:cond delay="0"/>
                                          </p:stCondLst>
                                        </p:cTn>
                                        <p:tgtEl>
                                          <p:spTgt spid="219"/>
                                        </p:tgtEl>
                                        <p:attrNameLst>
                                          <p:attrName>style.visibility</p:attrName>
                                        </p:attrNameLst>
                                      </p:cBhvr>
                                      <p:to>
                                        <p:strVal val="visible"/>
                                      </p:to>
                                    </p:set>
                                    <p:anim calcmode="lin" valueType="num">
                                      <p:cBhvr>
                                        <p:cTn id="545" dur="500" fill="hold"/>
                                        <p:tgtEl>
                                          <p:spTgt spid="219"/>
                                        </p:tgtEl>
                                        <p:attrNameLst>
                                          <p:attrName>ppt_w</p:attrName>
                                        </p:attrNameLst>
                                      </p:cBhvr>
                                      <p:tavLst>
                                        <p:tav tm="0">
                                          <p:val>
                                            <p:fltVal val="0"/>
                                          </p:val>
                                        </p:tav>
                                        <p:tav tm="100000">
                                          <p:val>
                                            <p:strVal val="#ppt_w"/>
                                          </p:val>
                                        </p:tav>
                                      </p:tavLst>
                                    </p:anim>
                                    <p:anim calcmode="lin" valueType="num">
                                      <p:cBhvr>
                                        <p:cTn id="546" dur="500" fill="hold"/>
                                        <p:tgtEl>
                                          <p:spTgt spid="219"/>
                                        </p:tgtEl>
                                        <p:attrNameLst>
                                          <p:attrName>ppt_h</p:attrName>
                                        </p:attrNameLst>
                                      </p:cBhvr>
                                      <p:tavLst>
                                        <p:tav tm="0">
                                          <p:val>
                                            <p:fltVal val="0"/>
                                          </p:val>
                                        </p:tav>
                                        <p:tav tm="100000">
                                          <p:val>
                                            <p:strVal val="#ppt_h"/>
                                          </p:val>
                                        </p:tav>
                                      </p:tavLst>
                                    </p:anim>
                                    <p:animEffect transition="in" filter="fade">
                                      <p:cBhvr>
                                        <p:cTn id="547" dur="500"/>
                                        <p:tgtEl>
                                          <p:spTgt spid="219"/>
                                        </p:tgtEl>
                                      </p:cBhvr>
                                    </p:animEffect>
                                  </p:childTnLst>
                                </p:cTn>
                              </p:par>
                              <p:par>
                                <p:cTn id="548" presetID="53" presetClass="entr" presetSubtype="16" fill="hold" nodeType="withEffect">
                                  <p:stCondLst>
                                    <p:cond delay="500"/>
                                  </p:stCondLst>
                                  <p:childTnLst>
                                    <p:set>
                                      <p:cBhvr>
                                        <p:cTn id="549" dur="1" fill="hold">
                                          <p:stCondLst>
                                            <p:cond delay="0"/>
                                          </p:stCondLst>
                                        </p:cTn>
                                        <p:tgtEl>
                                          <p:spTgt spid="220"/>
                                        </p:tgtEl>
                                        <p:attrNameLst>
                                          <p:attrName>style.visibility</p:attrName>
                                        </p:attrNameLst>
                                      </p:cBhvr>
                                      <p:to>
                                        <p:strVal val="visible"/>
                                      </p:to>
                                    </p:set>
                                    <p:anim calcmode="lin" valueType="num">
                                      <p:cBhvr>
                                        <p:cTn id="550" dur="500" fill="hold"/>
                                        <p:tgtEl>
                                          <p:spTgt spid="220"/>
                                        </p:tgtEl>
                                        <p:attrNameLst>
                                          <p:attrName>ppt_w</p:attrName>
                                        </p:attrNameLst>
                                      </p:cBhvr>
                                      <p:tavLst>
                                        <p:tav tm="0">
                                          <p:val>
                                            <p:fltVal val="0"/>
                                          </p:val>
                                        </p:tav>
                                        <p:tav tm="100000">
                                          <p:val>
                                            <p:strVal val="#ppt_w"/>
                                          </p:val>
                                        </p:tav>
                                      </p:tavLst>
                                    </p:anim>
                                    <p:anim calcmode="lin" valueType="num">
                                      <p:cBhvr>
                                        <p:cTn id="551" dur="500" fill="hold"/>
                                        <p:tgtEl>
                                          <p:spTgt spid="220"/>
                                        </p:tgtEl>
                                        <p:attrNameLst>
                                          <p:attrName>ppt_h</p:attrName>
                                        </p:attrNameLst>
                                      </p:cBhvr>
                                      <p:tavLst>
                                        <p:tav tm="0">
                                          <p:val>
                                            <p:fltVal val="0"/>
                                          </p:val>
                                        </p:tav>
                                        <p:tav tm="100000">
                                          <p:val>
                                            <p:strVal val="#ppt_h"/>
                                          </p:val>
                                        </p:tav>
                                      </p:tavLst>
                                    </p:anim>
                                    <p:animEffect transition="in" filter="fade">
                                      <p:cBhvr>
                                        <p:cTn id="552" dur="500"/>
                                        <p:tgtEl>
                                          <p:spTgt spid="220"/>
                                        </p:tgtEl>
                                      </p:cBhvr>
                                    </p:animEffect>
                                  </p:childTnLst>
                                </p:cTn>
                              </p:par>
                              <p:par>
                                <p:cTn id="553" presetID="53" presetClass="entr" presetSubtype="16" fill="hold" nodeType="withEffect">
                                  <p:stCondLst>
                                    <p:cond delay="500"/>
                                  </p:stCondLst>
                                  <p:childTnLst>
                                    <p:set>
                                      <p:cBhvr>
                                        <p:cTn id="554" dur="1" fill="hold">
                                          <p:stCondLst>
                                            <p:cond delay="0"/>
                                          </p:stCondLst>
                                        </p:cTn>
                                        <p:tgtEl>
                                          <p:spTgt spid="221"/>
                                        </p:tgtEl>
                                        <p:attrNameLst>
                                          <p:attrName>style.visibility</p:attrName>
                                        </p:attrNameLst>
                                      </p:cBhvr>
                                      <p:to>
                                        <p:strVal val="visible"/>
                                      </p:to>
                                    </p:set>
                                    <p:anim calcmode="lin" valueType="num">
                                      <p:cBhvr>
                                        <p:cTn id="555" dur="500" fill="hold"/>
                                        <p:tgtEl>
                                          <p:spTgt spid="221"/>
                                        </p:tgtEl>
                                        <p:attrNameLst>
                                          <p:attrName>ppt_w</p:attrName>
                                        </p:attrNameLst>
                                      </p:cBhvr>
                                      <p:tavLst>
                                        <p:tav tm="0">
                                          <p:val>
                                            <p:fltVal val="0"/>
                                          </p:val>
                                        </p:tav>
                                        <p:tav tm="100000">
                                          <p:val>
                                            <p:strVal val="#ppt_w"/>
                                          </p:val>
                                        </p:tav>
                                      </p:tavLst>
                                    </p:anim>
                                    <p:anim calcmode="lin" valueType="num">
                                      <p:cBhvr>
                                        <p:cTn id="556" dur="500" fill="hold"/>
                                        <p:tgtEl>
                                          <p:spTgt spid="221"/>
                                        </p:tgtEl>
                                        <p:attrNameLst>
                                          <p:attrName>ppt_h</p:attrName>
                                        </p:attrNameLst>
                                      </p:cBhvr>
                                      <p:tavLst>
                                        <p:tav tm="0">
                                          <p:val>
                                            <p:fltVal val="0"/>
                                          </p:val>
                                        </p:tav>
                                        <p:tav tm="100000">
                                          <p:val>
                                            <p:strVal val="#ppt_h"/>
                                          </p:val>
                                        </p:tav>
                                      </p:tavLst>
                                    </p:anim>
                                    <p:animEffect transition="in" filter="fade">
                                      <p:cBhvr>
                                        <p:cTn id="557" dur="500"/>
                                        <p:tgtEl>
                                          <p:spTgt spid="221"/>
                                        </p:tgtEl>
                                      </p:cBhvr>
                                    </p:animEffect>
                                  </p:childTnLst>
                                </p:cTn>
                              </p:par>
                              <p:par>
                                <p:cTn id="558" presetID="53" presetClass="entr" presetSubtype="16" fill="hold" nodeType="withEffect">
                                  <p:stCondLst>
                                    <p:cond delay="500"/>
                                  </p:stCondLst>
                                  <p:childTnLst>
                                    <p:set>
                                      <p:cBhvr>
                                        <p:cTn id="559" dur="1" fill="hold">
                                          <p:stCondLst>
                                            <p:cond delay="0"/>
                                          </p:stCondLst>
                                        </p:cTn>
                                        <p:tgtEl>
                                          <p:spTgt spid="222"/>
                                        </p:tgtEl>
                                        <p:attrNameLst>
                                          <p:attrName>style.visibility</p:attrName>
                                        </p:attrNameLst>
                                      </p:cBhvr>
                                      <p:to>
                                        <p:strVal val="visible"/>
                                      </p:to>
                                    </p:set>
                                    <p:anim calcmode="lin" valueType="num">
                                      <p:cBhvr>
                                        <p:cTn id="560" dur="500" fill="hold"/>
                                        <p:tgtEl>
                                          <p:spTgt spid="222"/>
                                        </p:tgtEl>
                                        <p:attrNameLst>
                                          <p:attrName>ppt_w</p:attrName>
                                        </p:attrNameLst>
                                      </p:cBhvr>
                                      <p:tavLst>
                                        <p:tav tm="0">
                                          <p:val>
                                            <p:fltVal val="0"/>
                                          </p:val>
                                        </p:tav>
                                        <p:tav tm="100000">
                                          <p:val>
                                            <p:strVal val="#ppt_w"/>
                                          </p:val>
                                        </p:tav>
                                      </p:tavLst>
                                    </p:anim>
                                    <p:anim calcmode="lin" valueType="num">
                                      <p:cBhvr>
                                        <p:cTn id="561" dur="500" fill="hold"/>
                                        <p:tgtEl>
                                          <p:spTgt spid="222"/>
                                        </p:tgtEl>
                                        <p:attrNameLst>
                                          <p:attrName>ppt_h</p:attrName>
                                        </p:attrNameLst>
                                      </p:cBhvr>
                                      <p:tavLst>
                                        <p:tav tm="0">
                                          <p:val>
                                            <p:fltVal val="0"/>
                                          </p:val>
                                        </p:tav>
                                        <p:tav tm="100000">
                                          <p:val>
                                            <p:strVal val="#ppt_h"/>
                                          </p:val>
                                        </p:tav>
                                      </p:tavLst>
                                    </p:anim>
                                    <p:animEffect transition="in" filter="fade">
                                      <p:cBhvr>
                                        <p:cTn id="562"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35" grpId="0"/>
      <p:bldP spid="36" grpId="0"/>
      <p:bldP spid="30" grpId="0" animBg="1"/>
      <p:bldP spid="31" grpId="0" animBg="1"/>
      <p:bldP spid="32"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目标与方法</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616728"/>
            <a:ext cx="6696744" cy="72008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教学现状分析 </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273051" y="2492896"/>
            <a:ext cx="9842002" cy="2308324"/>
          </a:xfrm>
          <a:prstGeom prst="rect">
            <a:avLst/>
          </a:prstGeom>
        </p:spPr>
        <p:txBody>
          <a:bodyPr wrap="square">
            <a:spAutoFit/>
          </a:bodyPr>
          <a:lstStyle/>
          <a:p>
            <a:pPr indent="266700" algn="just">
              <a:lnSpc>
                <a:spcPct val="150000"/>
              </a:lnSpc>
              <a:spcAft>
                <a:spcPts val="0"/>
              </a:spcAft>
            </a:pPr>
            <a:r>
              <a:rPr lang="zh-CN" altLang="en-US" sz="2400" b="1" kern="100" dirty="0" smtClean="0">
                <a:latin typeface="Calibri" panose="020F0502020204030204" pitchFamily="34" charset="0"/>
                <a:cs typeface="Times New Roman" panose="02020603050405020304" pitchFamily="18" charset="0"/>
              </a:rPr>
              <a:t>    在</a:t>
            </a:r>
            <a:r>
              <a:rPr lang="zh-CN" altLang="en-US" sz="2400" b="1" kern="100" dirty="0">
                <a:latin typeface="Calibri" panose="020F0502020204030204" pitchFamily="34" charset="0"/>
                <a:cs typeface="Times New Roman" panose="02020603050405020304" pitchFamily="18" charset="0"/>
              </a:rPr>
              <a:t>算法与程序设计教学中，存在着重语法结构、轻算法分析的情况。在教学中教师往往将重点放在程序结构和代码实现的讲解和训练上，而忽视对问题的分析、建立数学模型和算法的设计，导致学生不会对具体问题进行分析，迁移能力差。</a:t>
            </a:r>
            <a:endParaRPr lang="zh-CN" altLang="zh-CN" sz="2400" b="1"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2189048"/>
      </p:ext>
    </p:extLst>
  </p:cSld>
  <p:clrMapOvr>
    <a:masterClrMapping/>
  </p:clrMapOvr>
  <p:transition spd="slow" advClick="0" advTm="0">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目标与方法</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625600"/>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教学目标的设定</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705099" y="3525492"/>
            <a:ext cx="2351807" cy="576064"/>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smtClean="0">
                <a:solidFill>
                  <a:schemeClr val="bg1"/>
                </a:solidFill>
              </a:rPr>
              <a:t>学科核心素养</a:t>
            </a:r>
            <a:endParaRPr lang="zh-CN" altLang="en-US" sz="2800" dirty="0">
              <a:solidFill>
                <a:schemeClr val="bg1"/>
              </a:solidFill>
            </a:endParaRPr>
          </a:p>
        </p:txBody>
      </p:sp>
      <p:sp>
        <p:nvSpPr>
          <p:cNvPr id="8" name="矩形 7"/>
          <p:cNvSpPr/>
          <p:nvPr/>
        </p:nvSpPr>
        <p:spPr>
          <a:xfrm>
            <a:off x="1671497" y="4402994"/>
            <a:ext cx="2351807" cy="576064"/>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smtClean="0">
                <a:solidFill>
                  <a:schemeClr val="bg1"/>
                </a:solidFill>
              </a:rPr>
              <a:t>内容标准</a:t>
            </a:r>
            <a:endParaRPr lang="zh-CN" altLang="en-US" sz="2800" dirty="0">
              <a:solidFill>
                <a:schemeClr val="bg1"/>
              </a:solidFill>
            </a:endParaRPr>
          </a:p>
        </p:txBody>
      </p:sp>
      <p:sp>
        <p:nvSpPr>
          <p:cNvPr id="9" name="矩形 8"/>
          <p:cNvSpPr/>
          <p:nvPr/>
        </p:nvSpPr>
        <p:spPr>
          <a:xfrm>
            <a:off x="1705098" y="5373216"/>
            <a:ext cx="2351807" cy="576064"/>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smtClean="0">
                <a:solidFill>
                  <a:schemeClr val="bg1"/>
                </a:solidFill>
              </a:rPr>
              <a:t>学业要求</a:t>
            </a:r>
            <a:endParaRPr lang="zh-CN" altLang="en-US" sz="2800" dirty="0">
              <a:solidFill>
                <a:schemeClr val="bg1"/>
              </a:solidFill>
            </a:endParaRPr>
          </a:p>
        </p:txBody>
      </p:sp>
      <p:sp>
        <p:nvSpPr>
          <p:cNvPr id="3" name="矩形 2"/>
          <p:cNvSpPr/>
          <p:nvPr/>
        </p:nvSpPr>
        <p:spPr>
          <a:xfrm>
            <a:off x="4046000" y="2498650"/>
            <a:ext cx="6096000" cy="583108"/>
          </a:xfrm>
          <a:prstGeom prst="rect">
            <a:avLst/>
          </a:prstGeom>
        </p:spPr>
        <p:txBody>
          <a:bodyPr>
            <a:spAutoFit/>
          </a:bodyPr>
          <a:lstStyle/>
          <a:p>
            <a:pPr indent="266700" algn="just">
              <a:lnSpc>
                <a:spcPct val="150000"/>
              </a:lnSpc>
              <a:spcAft>
                <a:spcPts val="0"/>
              </a:spcAft>
            </a:pPr>
            <a:r>
              <a:rPr lang="zh-CN" altLang="en-US" sz="2400" b="1" kern="100" dirty="0" smtClean="0">
                <a:latin typeface="Calibri" panose="020F0502020204030204" pitchFamily="34" charset="0"/>
                <a:cs typeface="Times New Roman" panose="02020603050405020304" pitchFamily="18" charset="0"/>
              </a:rPr>
              <a:t>新</a:t>
            </a:r>
            <a:r>
              <a:rPr lang="zh-CN" altLang="en-US" sz="2400" b="1" kern="100" dirty="0">
                <a:latin typeface="Calibri" panose="020F0502020204030204" pitchFamily="34" charset="0"/>
                <a:cs typeface="Times New Roman" panose="02020603050405020304" pitchFamily="18" charset="0"/>
              </a:rPr>
              <a:t>课标对“算法初步”模块</a:t>
            </a:r>
            <a:r>
              <a:rPr lang="zh-CN" altLang="en-US" sz="2400" b="1" kern="100" dirty="0" smtClean="0">
                <a:latin typeface="Calibri" panose="020F0502020204030204" pitchFamily="34" charset="0"/>
                <a:cs typeface="Times New Roman" panose="02020603050405020304" pitchFamily="18" charset="0"/>
              </a:rPr>
              <a:t>要求</a:t>
            </a:r>
            <a:endParaRPr lang="zh-CN" altLang="en-US" sz="2400" b="1" kern="100" dirty="0">
              <a:latin typeface="Calibri" panose="020F0502020204030204" pitchFamily="34" charset="0"/>
              <a:cs typeface="Times New Roman" panose="02020603050405020304" pitchFamily="18" charset="0"/>
            </a:endParaRPr>
          </a:p>
        </p:txBody>
      </p:sp>
      <p:sp>
        <p:nvSpPr>
          <p:cNvPr id="5" name="矩形 4"/>
          <p:cNvSpPr/>
          <p:nvPr/>
        </p:nvSpPr>
        <p:spPr>
          <a:xfrm>
            <a:off x="4107659" y="3392720"/>
            <a:ext cx="3368230" cy="583108"/>
          </a:xfrm>
          <a:prstGeom prst="rect">
            <a:avLst/>
          </a:prstGeom>
        </p:spPr>
        <p:txBody>
          <a:bodyPr wrap="none">
            <a:spAutoFit/>
          </a:bodyPr>
          <a:lstStyle/>
          <a:p>
            <a:pPr indent="266700" algn="just">
              <a:lnSpc>
                <a:spcPct val="150000"/>
              </a:lnSpc>
              <a:spcAft>
                <a:spcPts val="0"/>
              </a:spcAft>
            </a:pPr>
            <a:r>
              <a:rPr lang="zh-CN" altLang="en-US" sz="2400" b="1" kern="100" dirty="0">
                <a:solidFill>
                  <a:srgbClr val="FF0000"/>
                </a:solidFill>
                <a:latin typeface="Calibri" panose="020F0502020204030204" pitchFamily="34" charset="0"/>
                <a:cs typeface="Times New Roman" panose="02020603050405020304" pitchFamily="18" charset="0"/>
              </a:rPr>
              <a:t>计算</a:t>
            </a:r>
            <a:r>
              <a:rPr lang="zh-CN" altLang="en-US" sz="2400" b="1" kern="100" dirty="0" smtClean="0">
                <a:solidFill>
                  <a:srgbClr val="FF0000"/>
                </a:solidFill>
                <a:latin typeface="Calibri" panose="020F0502020204030204" pitchFamily="34" charset="0"/>
                <a:cs typeface="Times New Roman" panose="02020603050405020304" pitchFamily="18" charset="0"/>
              </a:rPr>
              <a:t>思维 </a:t>
            </a:r>
            <a:r>
              <a:rPr lang="zh-CN" altLang="en-US" sz="2400" b="1" kern="100" dirty="0" smtClean="0">
                <a:latin typeface="Calibri" panose="020F0502020204030204" pitchFamily="34" charset="0"/>
                <a:cs typeface="Times New Roman" panose="02020603050405020304" pitchFamily="18" charset="0"/>
              </a:rPr>
              <a:t>和 </a:t>
            </a:r>
            <a:r>
              <a:rPr lang="zh-CN" altLang="en-US" sz="2400" b="1" kern="100" dirty="0" smtClean="0">
                <a:solidFill>
                  <a:srgbClr val="FF0000"/>
                </a:solidFill>
                <a:latin typeface="Calibri" panose="020F0502020204030204" pitchFamily="34" charset="0"/>
                <a:cs typeface="Times New Roman" panose="02020603050405020304" pitchFamily="18" charset="0"/>
              </a:rPr>
              <a:t>信息意识</a:t>
            </a:r>
            <a:endParaRPr lang="zh-CN" altLang="en-US" sz="2400" b="1" kern="100" dirty="0">
              <a:solidFill>
                <a:srgbClr val="FF0000"/>
              </a:solidFill>
              <a:latin typeface="Calibri" panose="020F0502020204030204" pitchFamily="34" charset="0"/>
              <a:cs typeface="Times New Roman" panose="02020603050405020304" pitchFamily="18" charset="0"/>
            </a:endParaRPr>
          </a:p>
        </p:txBody>
      </p:sp>
      <p:sp>
        <p:nvSpPr>
          <p:cNvPr id="6" name="矩形 5"/>
          <p:cNvSpPr/>
          <p:nvPr/>
        </p:nvSpPr>
        <p:spPr>
          <a:xfrm>
            <a:off x="4369395" y="4101556"/>
            <a:ext cx="7272808" cy="2308324"/>
          </a:xfrm>
          <a:prstGeom prst="rect">
            <a:avLst/>
          </a:prstGeom>
        </p:spPr>
        <p:txBody>
          <a:bodyPr wrap="square">
            <a:spAutoFit/>
          </a:bodyPr>
          <a:lstStyle/>
          <a:p>
            <a:pPr indent="266700">
              <a:lnSpc>
                <a:spcPct val="150000"/>
              </a:lnSpc>
              <a:spcAft>
                <a:spcPts val="0"/>
              </a:spcAft>
            </a:pPr>
            <a:r>
              <a:rPr lang="zh-CN" altLang="en-US" sz="2400" b="1" kern="100" dirty="0" smtClean="0">
                <a:latin typeface="Calibri" panose="020F0502020204030204" pitchFamily="34" charset="0"/>
                <a:cs typeface="Times New Roman" panose="02020603050405020304" pitchFamily="18" charset="0"/>
              </a:rPr>
              <a:t>通过分析实际问题，经历描述问题并利用符号语言将其形式化的过程，理解解决问题的起点是问题的描述；经历将解决问题的方法归结为一系列清晰准确步骤的过程，理解算法的概念、基本要素和基本特征。</a:t>
            </a:r>
            <a:endParaRPr lang="zh-CN" altLang="en-US" sz="2400" b="1" kern="100" dirty="0">
              <a:latin typeface="Calibri" panose="020F0502020204030204" pitchFamily="34" charset="0"/>
              <a:cs typeface="Times New Roman" panose="02020603050405020304" pitchFamily="18" charset="0"/>
            </a:endParaRPr>
          </a:p>
        </p:txBody>
      </p:sp>
      <p:sp>
        <p:nvSpPr>
          <p:cNvPr id="13" name="矩形 12"/>
          <p:cNvSpPr/>
          <p:nvPr/>
        </p:nvSpPr>
        <p:spPr>
          <a:xfrm>
            <a:off x="1671496" y="2584547"/>
            <a:ext cx="2351807" cy="576064"/>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smtClean="0">
                <a:solidFill>
                  <a:schemeClr val="bg1"/>
                </a:solidFill>
              </a:rPr>
              <a:t>目标设定依据</a:t>
            </a:r>
            <a:endParaRPr lang="zh-CN" altLang="en-US" sz="2800" dirty="0">
              <a:solidFill>
                <a:schemeClr val="bg1"/>
              </a:solidFill>
            </a:endParaRPr>
          </a:p>
        </p:txBody>
      </p:sp>
    </p:spTree>
    <p:extLst>
      <p:ext uri="{BB962C8B-B14F-4D97-AF65-F5344CB8AC3E}">
        <p14:creationId xmlns:p14="http://schemas.microsoft.com/office/powerpoint/2010/main" val="405967784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目标与方法</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625600"/>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教学目标的设定</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369395" y="3259865"/>
            <a:ext cx="6385618" cy="2862322"/>
          </a:xfrm>
          <a:prstGeom prst="rect">
            <a:avLst/>
          </a:prstGeom>
        </p:spPr>
        <p:txBody>
          <a:bodyPr wrap="square">
            <a:spAutoFit/>
          </a:bodyPr>
          <a:lstStyle/>
          <a:p>
            <a:pPr indent="266700" algn="just">
              <a:lnSpc>
                <a:spcPct val="150000"/>
              </a:lnSpc>
              <a:spcAft>
                <a:spcPts val="0"/>
              </a:spcAft>
            </a:pPr>
            <a:r>
              <a:rPr lang="zh-CN" altLang="en-US" sz="2400" b="1" kern="100" dirty="0" smtClean="0">
                <a:latin typeface="Calibri" panose="020F0502020204030204" pitchFamily="34" charset="0"/>
                <a:cs typeface="Times New Roman" panose="02020603050405020304" pitchFamily="18" charset="0"/>
              </a:rPr>
              <a:t>了解</a:t>
            </a:r>
            <a:r>
              <a:rPr lang="zh-CN" altLang="en-US" sz="2400" b="1" kern="100" dirty="0">
                <a:latin typeface="Calibri" panose="020F0502020204030204" pitchFamily="34" charset="0"/>
                <a:cs typeface="Times New Roman" panose="02020603050405020304" pitchFamily="18" charset="0"/>
              </a:rPr>
              <a:t>算法的概念、基本要求和基本特征，能够分析、描述实际问题，能够利用自然语言、伪代码、流程图等形式描述算法，并利用符号语言将其形式化；掌握贪心、分治 、动态规划、回溯等常见算法及其编程应用</a:t>
            </a:r>
            <a:r>
              <a:rPr lang="zh-CN" altLang="en-US" sz="2400" b="1" kern="100" dirty="0" smtClean="0">
                <a:latin typeface="Calibri" panose="020F0502020204030204" pitchFamily="34" charset="0"/>
                <a:cs typeface="Times New Roman" panose="02020603050405020304" pitchFamily="18" charset="0"/>
              </a:rPr>
              <a:t>。</a:t>
            </a:r>
            <a:endParaRPr lang="zh-CN" altLang="en-US" sz="2400" b="1" kern="100" dirty="0">
              <a:latin typeface="Calibri" panose="020F0502020204030204" pitchFamily="34" charset="0"/>
              <a:cs typeface="Times New Roman" panose="02020603050405020304" pitchFamily="18" charset="0"/>
            </a:endParaRPr>
          </a:p>
        </p:txBody>
      </p:sp>
      <p:sp>
        <p:nvSpPr>
          <p:cNvPr id="2" name="矩形 1"/>
          <p:cNvSpPr/>
          <p:nvPr/>
        </p:nvSpPr>
        <p:spPr>
          <a:xfrm>
            <a:off x="1705099" y="3525492"/>
            <a:ext cx="2351807" cy="576064"/>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smtClean="0">
                <a:solidFill>
                  <a:schemeClr val="bg1"/>
                </a:solidFill>
              </a:rPr>
              <a:t>学科核心素养</a:t>
            </a:r>
            <a:endParaRPr lang="zh-CN" altLang="en-US" sz="2800" dirty="0">
              <a:solidFill>
                <a:schemeClr val="bg1"/>
              </a:solidFill>
            </a:endParaRPr>
          </a:p>
        </p:txBody>
      </p:sp>
      <p:sp>
        <p:nvSpPr>
          <p:cNvPr id="8" name="矩形 7"/>
          <p:cNvSpPr/>
          <p:nvPr/>
        </p:nvSpPr>
        <p:spPr>
          <a:xfrm>
            <a:off x="1671497" y="4402994"/>
            <a:ext cx="2351807" cy="576064"/>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smtClean="0">
                <a:solidFill>
                  <a:schemeClr val="bg1"/>
                </a:solidFill>
              </a:rPr>
              <a:t>内容标准</a:t>
            </a:r>
            <a:endParaRPr lang="zh-CN" altLang="en-US" sz="2800" dirty="0">
              <a:solidFill>
                <a:schemeClr val="bg1"/>
              </a:solidFill>
            </a:endParaRPr>
          </a:p>
        </p:txBody>
      </p:sp>
      <p:sp>
        <p:nvSpPr>
          <p:cNvPr id="9" name="矩形 8"/>
          <p:cNvSpPr/>
          <p:nvPr/>
        </p:nvSpPr>
        <p:spPr>
          <a:xfrm>
            <a:off x="1705098" y="5373216"/>
            <a:ext cx="2351807" cy="5760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smtClean="0">
                <a:solidFill>
                  <a:schemeClr val="bg1"/>
                </a:solidFill>
              </a:rPr>
              <a:t>学业要求</a:t>
            </a:r>
            <a:endParaRPr lang="zh-CN" altLang="en-US" sz="2800" dirty="0">
              <a:solidFill>
                <a:schemeClr val="bg1"/>
              </a:solidFill>
            </a:endParaRPr>
          </a:p>
        </p:txBody>
      </p:sp>
      <p:sp>
        <p:nvSpPr>
          <p:cNvPr id="13" name="矩形 12"/>
          <p:cNvSpPr/>
          <p:nvPr/>
        </p:nvSpPr>
        <p:spPr>
          <a:xfrm>
            <a:off x="1671496" y="2584547"/>
            <a:ext cx="2351807" cy="576064"/>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smtClean="0">
                <a:solidFill>
                  <a:schemeClr val="bg1"/>
                </a:solidFill>
              </a:rPr>
              <a:t>目标设定依据</a:t>
            </a:r>
            <a:endParaRPr lang="zh-CN" altLang="en-US" sz="2800" dirty="0">
              <a:solidFill>
                <a:schemeClr val="bg1"/>
              </a:solidFill>
            </a:endParaRPr>
          </a:p>
        </p:txBody>
      </p:sp>
      <p:sp>
        <p:nvSpPr>
          <p:cNvPr id="14" name="矩形 13"/>
          <p:cNvSpPr/>
          <p:nvPr/>
        </p:nvSpPr>
        <p:spPr>
          <a:xfrm>
            <a:off x="4046000" y="2498650"/>
            <a:ext cx="6096000" cy="583108"/>
          </a:xfrm>
          <a:prstGeom prst="rect">
            <a:avLst/>
          </a:prstGeom>
        </p:spPr>
        <p:txBody>
          <a:bodyPr>
            <a:spAutoFit/>
          </a:bodyPr>
          <a:lstStyle/>
          <a:p>
            <a:pPr indent="266700" algn="just">
              <a:lnSpc>
                <a:spcPct val="150000"/>
              </a:lnSpc>
              <a:spcAft>
                <a:spcPts val="0"/>
              </a:spcAft>
            </a:pPr>
            <a:r>
              <a:rPr lang="zh-CN" altLang="en-US" sz="2400" b="1" kern="100" dirty="0" smtClean="0">
                <a:latin typeface="Calibri" panose="020F0502020204030204" pitchFamily="34" charset="0"/>
                <a:cs typeface="Times New Roman" panose="02020603050405020304" pitchFamily="18" charset="0"/>
              </a:rPr>
              <a:t>新</a:t>
            </a:r>
            <a:r>
              <a:rPr lang="zh-CN" altLang="en-US" sz="2400" b="1" kern="100" dirty="0">
                <a:latin typeface="Calibri" panose="020F0502020204030204" pitchFamily="34" charset="0"/>
                <a:cs typeface="Times New Roman" panose="02020603050405020304" pitchFamily="18" charset="0"/>
              </a:rPr>
              <a:t>课标对“算法初步”模块</a:t>
            </a:r>
            <a:r>
              <a:rPr lang="zh-CN" altLang="en-US" sz="2400" b="1" kern="100" dirty="0" smtClean="0">
                <a:latin typeface="Calibri" panose="020F0502020204030204" pitchFamily="34" charset="0"/>
                <a:cs typeface="Times New Roman" panose="02020603050405020304" pitchFamily="18" charset="0"/>
              </a:rPr>
              <a:t>要求</a:t>
            </a:r>
            <a:endParaRPr lang="zh-CN" altLang="en-US" sz="2400" b="1"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899384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目标与方法</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129035"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教学目标的设定</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647705" y="2895482"/>
            <a:ext cx="1080120" cy="500412"/>
          </a:xfrm>
          <a:prstGeom prst="rect">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a:solidFill>
                  <a:schemeClr val="bg1"/>
                </a:solidFill>
              </a:rPr>
              <a:t>重点</a:t>
            </a:r>
          </a:p>
        </p:txBody>
      </p:sp>
      <p:sp>
        <p:nvSpPr>
          <p:cNvPr id="13" name="矩形 12"/>
          <p:cNvSpPr/>
          <p:nvPr/>
        </p:nvSpPr>
        <p:spPr>
          <a:xfrm>
            <a:off x="1599488" y="1776016"/>
            <a:ext cx="2351807" cy="576064"/>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smtClean="0">
                <a:solidFill>
                  <a:schemeClr val="bg1"/>
                </a:solidFill>
              </a:rPr>
              <a:t>目标设定结果</a:t>
            </a:r>
            <a:endParaRPr lang="zh-CN" altLang="en-US" sz="2800" dirty="0">
              <a:solidFill>
                <a:schemeClr val="bg1"/>
              </a:solidFill>
            </a:endParaRPr>
          </a:p>
        </p:txBody>
      </p:sp>
      <p:sp>
        <p:nvSpPr>
          <p:cNvPr id="14" name="矩形 13"/>
          <p:cNvSpPr/>
          <p:nvPr/>
        </p:nvSpPr>
        <p:spPr>
          <a:xfrm>
            <a:off x="1134082" y="2333685"/>
            <a:ext cx="10330747" cy="4524315"/>
          </a:xfrm>
          <a:prstGeom prst="rect">
            <a:avLst/>
          </a:prstGeom>
        </p:spPr>
        <p:txBody>
          <a:bodyPr wrap="square">
            <a:spAutoFit/>
          </a:bodyPr>
          <a:lstStyle/>
          <a:p>
            <a:pPr indent="266700" algn="just">
              <a:lnSpc>
                <a:spcPct val="200000"/>
              </a:lnSpc>
              <a:spcAft>
                <a:spcPts val="0"/>
              </a:spcAft>
            </a:pPr>
            <a:r>
              <a:rPr lang="zh-CN" altLang="en-US" sz="2400" b="1" kern="100" dirty="0" smtClean="0">
                <a:latin typeface="Calibri" panose="020F0502020204030204" pitchFamily="34" charset="0"/>
                <a:cs typeface="Times New Roman" panose="02020603050405020304" pitchFamily="18" charset="0"/>
              </a:rPr>
              <a:t>（</a:t>
            </a:r>
            <a:r>
              <a:rPr lang="en-US" altLang="zh-CN" sz="2400" b="1" kern="100" dirty="0" smtClean="0">
                <a:latin typeface="Calibri" panose="020F0502020204030204" pitchFamily="34" charset="0"/>
                <a:cs typeface="Times New Roman" panose="02020603050405020304" pitchFamily="18" charset="0"/>
              </a:rPr>
              <a:t>1</a:t>
            </a:r>
            <a:r>
              <a:rPr lang="zh-CN" altLang="en-US" sz="2400" b="1" kern="100" dirty="0" smtClean="0">
                <a:latin typeface="Calibri" panose="020F0502020204030204" pitchFamily="34" charset="0"/>
                <a:cs typeface="Times New Roman" panose="02020603050405020304" pitchFamily="18" charset="0"/>
              </a:rPr>
              <a:t>）通过</a:t>
            </a:r>
            <a:r>
              <a:rPr lang="zh-CN" altLang="en-US" sz="2400" b="1" kern="100" dirty="0">
                <a:latin typeface="Calibri" panose="020F0502020204030204" pitchFamily="34" charset="0"/>
                <a:cs typeface="Times New Roman" panose="02020603050405020304" pitchFamily="18" charset="0"/>
              </a:rPr>
              <a:t>案例分析使学生进一步体会算法及其重要性。</a:t>
            </a:r>
          </a:p>
          <a:p>
            <a:pPr indent="266700" algn="just">
              <a:lnSpc>
                <a:spcPct val="200000"/>
              </a:lnSpc>
              <a:spcAft>
                <a:spcPts val="0"/>
              </a:spcAft>
            </a:pPr>
            <a:r>
              <a:rPr lang="zh-CN" altLang="en-US" sz="2400" b="1" kern="100" dirty="0">
                <a:latin typeface="Calibri" panose="020F0502020204030204" pitchFamily="34" charset="0"/>
                <a:cs typeface="Times New Roman" panose="02020603050405020304" pitchFamily="18" charset="0"/>
              </a:rPr>
              <a:t>（</a:t>
            </a:r>
            <a:r>
              <a:rPr lang="en-US" altLang="zh-CN" sz="2400" b="1" kern="100" dirty="0">
                <a:latin typeface="Calibri" panose="020F0502020204030204" pitchFamily="34" charset="0"/>
                <a:cs typeface="Times New Roman" panose="02020603050405020304" pitchFamily="18" charset="0"/>
              </a:rPr>
              <a:t>2</a:t>
            </a:r>
            <a:r>
              <a:rPr lang="zh-CN" altLang="en-US" sz="2400" b="1" kern="100" dirty="0">
                <a:latin typeface="Calibri" panose="020F0502020204030204" pitchFamily="34" charset="0"/>
                <a:cs typeface="Times New Roman" panose="02020603050405020304" pitchFamily="18" charset="0"/>
              </a:rPr>
              <a:t>）在案例分析的过程中，使学生掌握抽象、界定、量化、建立数学模型、算法设计、自动计算和结论分析等的基本方法，通过合作学习和自主探究，形成解决问题的方案。</a:t>
            </a:r>
          </a:p>
          <a:p>
            <a:pPr indent="266700" algn="just">
              <a:lnSpc>
                <a:spcPct val="200000"/>
              </a:lnSpc>
              <a:spcAft>
                <a:spcPts val="0"/>
              </a:spcAft>
            </a:pPr>
            <a:r>
              <a:rPr lang="zh-CN" altLang="en-US" sz="2400" b="1" kern="100" dirty="0">
                <a:latin typeface="Calibri" panose="020F0502020204030204" pitchFamily="34" charset="0"/>
                <a:cs typeface="Times New Roman" panose="02020603050405020304" pitchFamily="18" charset="0"/>
              </a:rPr>
              <a:t>（</a:t>
            </a:r>
            <a:r>
              <a:rPr lang="en-US" altLang="zh-CN" sz="2400" b="1" kern="100" dirty="0">
                <a:latin typeface="Calibri" panose="020F0502020204030204" pitchFamily="34" charset="0"/>
                <a:cs typeface="Times New Roman" panose="02020603050405020304" pitchFamily="18" charset="0"/>
              </a:rPr>
              <a:t>3</a:t>
            </a:r>
            <a:r>
              <a:rPr lang="zh-CN" altLang="en-US" sz="2400" b="1" kern="100" dirty="0">
                <a:latin typeface="Calibri" panose="020F0502020204030204" pitchFamily="34" charset="0"/>
                <a:cs typeface="Times New Roman" panose="02020603050405020304" pitchFamily="18" charset="0"/>
              </a:rPr>
              <a:t>）在问题的解决过程中使学生理解“回溯”解决问题的方式，从计算思维的角度认识算法。</a:t>
            </a:r>
          </a:p>
        </p:txBody>
      </p:sp>
      <p:sp>
        <p:nvSpPr>
          <p:cNvPr id="7" name="矩形 6"/>
          <p:cNvSpPr/>
          <p:nvPr/>
        </p:nvSpPr>
        <p:spPr>
          <a:xfrm>
            <a:off x="6961683" y="3372096"/>
            <a:ext cx="4498099" cy="468274"/>
          </a:xfrm>
          <a:prstGeom prst="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02842" y="4077072"/>
            <a:ext cx="1970409" cy="432048"/>
          </a:xfrm>
          <a:prstGeom prst="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741371" y="2885230"/>
            <a:ext cx="1080120" cy="500412"/>
          </a:xfrm>
          <a:prstGeom prst="rect">
            <a:avLst/>
          </a:prstGeom>
          <a:solidFill>
            <a:srgbClr val="FF99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smtClean="0">
                <a:solidFill>
                  <a:schemeClr val="bg1"/>
                </a:solidFill>
              </a:rPr>
              <a:t>难点</a:t>
            </a:r>
            <a:endParaRPr lang="zh-CN" altLang="en-US" sz="2800" dirty="0">
              <a:solidFill>
                <a:schemeClr val="bg1"/>
              </a:solidFill>
            </a:endParaRPr>
          </a:p>
        </p:txBody>
      </p:sp>
      <p:sp>
        <p:nvSpPr>
          <p:cNvPr id="20" name="矩形 19"/>
          <p:cNvSpPr/>
          <p:nvPr/>
        </p:nvSpPr>
        <p:spPr>
          <a:xfrm>
            <a:off x="9727825" y="3372096"/>
            <a:ext cx="1731957" cy="468274"/>
          </a:xfrm>
          <a:prstGeom prst="rect">
            <a:avLst/>
          </a:prstGeom>
          <a:solidFill>
            <a:srgbClr val="FF99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102842" y="4095467"/>
            <a:ext cx="1970409" cy="426172"/>
          </a:xfrm>
          <a:prstGeom prst="rect">
            <a:avLst/>
          </a:prstGeom>
          <a:solidFill>
            <a:srgbClr val="FF99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936238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目标与方法</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625600"/>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3. </a:t>
            </a:r>
            <a:r>
              <a:rPr lang="zh-CN" altLang="en-US" sz="2400" dirty="0">
                <a:latin typeface="微软雅黑" panose="020B0503020204020204" pitchFamily="34" charset="-122"/>
                <a:ea typeface="微软雅黑" panose="020B0503020204020204" pitchFamily="34" charset="-122"/>
              </a:rPr>
              <a:t>教学方法设计</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705099" y="3525492"/>
            <a:ext cx="2351807" cy="576064"/>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smtClean="0">
                <a:solidFill>
                  <a:schemeClr val="bg1"/>
                </a:solidFill>
              </a:rPr>
              <a:t>学习过程</a:t>
            </a:r>
            <a:endParaRPr lang="zh-CN" altLang="en-US" sz="2800" dirty="0">
              <a:solidFill>
                <a:schemeClr val="bg1"/>
              </a:solidFill>
            </a:endParaRPr>
          </a:p>
        </p:txBody>
      </p:sp>
      <p:sp>
        <p:nvSpPr>
          <p:cNvPr id="8" name="矩形 7"/>
          <p:cNvSpPr/>
          <p:nvPr/>
        </p:nvSpPr>
        <p:spPr>
          <a:xfrm>
            <a:off x="1671497" y="4402994"/>
            <a:ext cx="2351807" cy="576064"/>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smtClean="0">
                <a:solidFill>
                  <a:schemeClr val="bg1"/>
                </a:solidFill>
              </a:rPr>
              <a:t>新课标的建议</a:t>
            </a:r>
            <a:endParaRPr lang="zh-CN" altLang="en-US" sz="2800" dirty="0">
              <a:solidFill>
                <a:schemeClr val="bg1"/>
              </a:solidFill>
            </a:endParaRPr>
          </a:p>
        </p:txBody>
      </p:sp>
      <p:sp>
        <p:nvSpPr>
          <p:cNvPr id="6" name="矩形 5"/>
          <p:cNvSpPr/>
          <p:nvPr/>
        </p:nvSpPr>
        <p:spPr>
          <a:xfrm>
            <a:off x="4369395" y="2492896"/>
            <a:ext cx="7272808" cy="3353097"/>
          </a:xfrm>
          <a:prstGeom prst="rect">
            <a:avLst/>
          </a:prstGeom>
        </p:spPr>
        <p:txBody>
          <a:bodyPr wrap="square">
            <a:spAutoFit/>
          </a:bodyPr>
          <a:lstStyle/>
          <a:p>
            <a:pPr indent="266700">
              <a:lnSpc>
                <a:spcPct val="150000"/>
              </a:lnSpc>
              <a:spcAft>
                <a:spcPts val="0"/>
              </a:spcAft>
            </a:pPr>
            <a:r>
              <a:rPr lang="zh-CN" altLang="en-US" sz="2400" b="1" kern="100" dirty="0">
                <a:latin typeface="Calibri" panose="020F0502020204030204" pitchFamily="34" charset="0"/>
                <a:cs typeface="Times New Roman" panose="02020603050405020304" pitchFamily="18" charset="0"/>
              </a:rPr>
              <a:t>在本节课，学生需要解决多次重复试探的问题。这对学生既简单也困难。简单的是这种方式在平时解决问题时也用到过；困难的地方在于一是对于回溯的理解需要建立在函数调用和递归之上，调用层级过多，导致学生对程序走向的判断出问题。二是如何使问题的解决变得快捷和高效。</a:t>
            </a:r>
          </a:p>
        </p:txBody>
      </p:sp>
      <p:sp>
        <p:nvSpPr>
          <p:cNvPr id="13" name="矩形 12"/>
          <p:cNvSpPr/>
          <p:nvPr/>
        </p:nvSpPr>
        <p:spPr>
          <a:xfrm>
            <a:off x="1671496" y="2584547"/>
            <a:ext cx="2351807" cy="576064"/>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a:solidFill>
                  <a:schemeClr val="bg1"/>
                </a:solidFill>
              </a:rPr>
              <a:t>方法</a:t>
            </a:r>
            <a:r>
              <a:rPr lang="zh-CN" altLang="en-US" sz="2800" dirty="0" smtClean="0">
                <a:solidFill>
                  <a:schemeClr val="bg1"/>
                </a:solidFill>
              </a:rPr>
              <a:t>设计依据</a:t>
            </a:r>
            <a:endParaRPr lang="zh-CN" altLang="en-US" sz="2800" dirty="0">
              <a:solidFill>
                <a:schemeClr val="bg1"/>
              </a:solidFill>
            </a:endParaRPr>
          </a:p>
        </p:txBody>
      </p:sp>
    </p:spTree>
    <p:extLst>
      <p:ext uri="{BB962C8B-B14F-4D97-AF65-F5344CB8AC3E}">
        <p14:creationId xmlns:p14="http://schemas.microsoft.com/office/powerpoint/2010/main" val="37072604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目标与方法</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625600"/>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3. </a:t>
            </a:r>
            <a:r>
              <a:rPr lang="zh-CN" altLang="en-US" sz="2400" dirty="0">
                <a:latin typeface="微软雅黑" panose="020B0503020204020204" pitchFamily="34" charset="-122"/>
                <a:ea typeface="微软雅黑" panose="020B0503020204020204" pitchFamily="34" charset="-122"/>
              </a:rPr>
              <a:t>教学方法设计</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705099" y="3525492"/>
            <a:ext cx="2351807" cy="576064"/>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smtClean="0">
                <a:solidFill>
                  <a:schemeClr val="bg1"/>
                </a:solidFill>
              </a:rPr>
              <a:t>学习过程</a:t>
            </a:r>
            <a:endParaRPr lang="zh-CN" altLang="en-US" sz="2800" dirty="0">
              <a:solidFill>
                <a:schemeClr val="bg1"/>
              </a:solidFill>
            </a:endParaRPr>
          </a:p>
        </p:txBody>
      </p:sp>
      <p:sp>
        <p:nvSpPr>
          <p:cNvPr id="8" name="矩形 7"/>
          <p:cNvSpPr/>
          <p:nvPr/>
        </p:nvSpPr>
        <p:spPr>
          <a:xfrm>
            <a:off x="1671497" y="4402994"/>
            <a:ext cx="2351807" cy="576064"/>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smtClean="0">
                <a:solidFill>
                  <a:schemeClr val="bg1"/>
                </a:solidFill>
              </a:rPr>
              <a:t>新课标的建议</a:t>
            </a:r>
            <a:endParaRPr lang="zh-CN" altLang="en-US" sz="2800" dirty="0">
              <a:solidFill>
                <a:schemeClr val="bg1"/>
              </a:solidFill>
            </a:endParaRPr>
          </a:p>
        </p:txBody>
      </p:sp>
      <p:sp>
        <p:nvSpPr>
          <p:cNvPr id="6" name="矩形 5"/>
          <p:cNvSpPr/>
          <p:nvPr/>
        </p:nvSpPr>
        <p:spPr>
          <a:xfrm>
            <a:off x="4369395" y="2492896"/>
            <a:ext cx="7272808" cy="2799100"/>
          </a:xfrm>
          <a:prstGeom prst="rect">
            <a:avLst/>
          </a:prstGeom>
        </p:spPr>
        <p:txBody>
          <a:bodyPr wrap="square">
            <a:spAutoFit/>
          </a:bodyPr>
          <a:lstStyle/>
          <a:p>
            <a:pPr indent="266700">
              <a:lnSpc>
                <a:spcPct val="150000"/>
              </a:lnSpc>
              <a:spcAft>
                <a:spcPts val="0"/>
              </a:spcAft>
            </a:pPr>
            <a:r>
              <a:rPr lang="zh-CN" altLang="en-US" sz="2400" b="1" kern="100" dirty="0">
                <a:latin typeface="Calibri" panose="020F0502020204030204" pitchFamily="34" charset="0"/>
                <a:cs typeface="Times New Roman" panose="02020603050405020304" pitchFamily="18" charset="0"/>
              </a:rPr>
              <a:t>教师应注意利用前阶段的学习基础，创设算法解决问题的情境，让学生经历利用算法解决问题的全过程。从实际问题入手让学生分析问题，建立数学模型，将其形式化，用计算机语言编程解决。在解决问题的过程中注重思路和方法的引导。</a:t>
            </a:r>
          </a:p>
        </p:txBody>
      </p:sp>
      <p:sp>
        <p:nvSpPr>
          <p:cNvPr id="13" name="矩形 12"/>
          <p:cNvSpPr/>
          <p:nvPr/>
        </p:nvSpPr>
        <p:spPr>
          <a:xfrm>
            <a:off x="1671496" y="2584547"/>
            <a:ext cx="2351807" cy="576064"/>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a:solidFill>
                  <a:schemeClr val="bg1"/>
                </a:solidFill>
              </a:rPr>
              <a:t>方法</a:t>
            </a:r>
            <a:r>
              <a:rPr lang="zh-CN" altLang="en-US" sz="2800" dirty="0" smtClean="0">
                <a:solidFill>
                  <a:schemeClr val="bg1"/>
                </a:solidFill>
              </a:rPr>
              <a:t>设计依据</a:t>
            </a:r>
            <a:endParaRPr lang="zh-CN" altLang="en-US" sz="2800" dirty="0">
              <a:solidFill>
                <a:schemeClr val="bg1"/>
              </a:solidFill>
            </a:endParaRPr>
          </a:p>
        </p:txBody>
      </p:sp>
    </p:spTree>
    <p:extLst>
      <p:ext uri="{BB962C8B-B14F-4D97-AF65-F5344CB8AC3E}">
        <p14:creationId xmlns:p14="http://schemas.microsoft.com/office/powerpoint/2010/main" val="186964275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目标与方法</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625600"/>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3. </a:t>
            </a:r>
            <a:r>
              <a:rPr lang="zh-CN" altLang="en-US" sz="2400" dirty="0">
                <a:latin typeface="微软雅黑" panose="020B0503020204020204" pitchFamily="34" charset="-122"/>
                <a:ea typeface="微软雅黑" panose="020B0503020204020204" pitchFamily="34" charset="-122"/>
              </a:rPr>
              <a:t>教学方法设计</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705099" y="3525492"/>
            <a:ext cx="2351807" cy="576064"/>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smtClean="0">
                <a:solidFill>
                  <a:schemeClr val="bg1"/>
                </a:solidFill>
              </a:rPr>
              <a:t>学习过程</a:t>
            </a:r>
            <a:endParaRPr lang="zh-CN" altLang="en-US" sz="2800" dirty="0">
              <a:solidFill>
                <a:schemeClr val="bg1"/>
              </a:solidFill>
            </a:endParaRPr>
          </a:p>
        </p:txBody>
      </p:sp>
      <p:sp>
        <p:nvSpPr>
          <p:cNvPr id="8" name="矩形 7"/>
          <p:cNvSpPr/>
          <p:nvPr/>
        </p:nvSpPr>
        <p:spPr>
          <a:xfrm>
            <a:off x="1671496" y="4437112"/>
            <a:ext cx="2351807" cy="576064"/>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smtClean="0">
                <a:solidFill>
                  <a:schemeClr val="bg1"/>
                </a:solidFill>
              </a:rPr>
              <a:t>新课标的建议</a:t>
            </a:r>
            <a:endParaRPr lang="zh-CN" altLang="en-US" sz="2800" dirty="0">
              <a:solidFill>
                <a:schemeClr val="bg1"/>
              </a:solidFill>
            </a:endParaRPr>
          </a:p>
        </p:txBody>
      </p:sp>
      <p:sp>
        <p:nvSpPr>
          <p:cNvPr id="6" name="矩形 5"/>
          <p:cNvSpPr/>
          <p:nvPr/>
        </p:nvSpPr>
        <p:spPr>
          <a:xfrm>
            <a:off x="4153371" y="3160611"/>
            <a:ext cx="7272808" cy="2862322"/>
          </a:xfrm>
          <a:prstGeom prst="rect">
            <a:avLst/>
          </a:prstGeom>
        </p:spPr>
        <p:txBody>
          <a:bodyPr wrap="square">
            <a:spAutoFit/>
          </a:bodyPr>
          <a:lstStyle/>
          <a:p>
            <a:pPr indent="266700">
              <a:lnSpc>
                <a:spcPct val="150000"/>
              </a:lnSpc>
              <a:spcAft>
                <a:spcPts val="0"/>
              </a:spcAft>
            </a:pPr>
            <a:r>
              <a:rPr lang="zh-CN" altLang="zh-CN" sz="2400" b="1" dirty="0"/>
              <a:t>本节课主要采用讲述法、合作探究的方式组织</a:t>
            </a:r>
            <a:r>
              <a:rPr lang="zh-CN" altLang="zh-CN" sz="2400" b="1" dirty="0" smtClean="0"/>
              <a:t>教学</a:t>
            </a:r>
            <a:r>
              <a:rPr lang="en-US" altLang="zh-CN" sz="2400" b="1" dirty="0" smtClean="0"/>
              <a:t>   </a:t>
            </a:r>
          </a:p>
          <a:p>
            <a:pPr indent="266700">
              <a:lnSpc>
                <a:spcPct val="150000"/>
              </a:lnSpc>
              <a:spcAft>
                <a:spcPts val="0"/>
              </a:spcAft>
            </a:pPr>
            <a:r>
              <a:rPr lang="en-US" altLang="zh-CN" sz="2400" b="1" dirty="0" smtClean="0"/>
              <a:t>(1)</a:t>
            </a:r>
            <a:r>
              <a:rPr lang="zh-CN" altLang="en-US" sz="2400" b="1" kern="100" dirty="0" smtClean="0">
                <a:latin typeface="Calibri" panose="020F0502020204030204" pitchFamily="34" charset="0"/>
                <a:cs typeface="Times New Roman" panose="02020603050405020304" pitchFamily="18" charset="0"/>
              </a:rPr>
              <a:t>基本原理概念的讲解采用讲授法</a:t>
            </a:r>
            <a:r>
              <a:rPr lang="zh-CN" altLang="en-US" sz="2400" b="1" kern="100" dirty="0">
                <a:latin typeface="Calibri" panose="020F0502020204030204" pitchFamily="34" charset="0"/>
                <a:cs typeface="Times New Roman" panose="02020603050405020304" pitchFamily="18" charset="0"/>
              </a:rPr>
              <a:t>。</a:t>
            </a:r>
            <a:endParaRPr lang="en-US" altLang="zh-CN" sz="2400" b="1" kern="100" dirty="0">
              <a:latin typeface="Calibri" panose="020F0502020204030204" pitchFamily="34" charset="0"/>
              <a:cs typeface="Times New Roman" panose="02020603050405020304" pitchFamily="18" charset="0"/>
            </a:endParaRPr>
          </a:p>
          <a:p>
            <a:pPr indent="266700">
              <a:lnSpc>
                <a:spcPct val="150000"/>
              </a:lnSpc>
              <a:spcAft>
                <a:spcPts val="0"/>
              </a:spcAft>
            </a:pPr>
            <a:r>
              <a:rPr lang="en-US" altLang="zh-CN" sz="2400" b="1" kern="100" dirty="0" smtClean="0">
                <a:latin typeface="Calibri" panose="020F0502020204030204" pitchFamily="34" charset="0"/>
                <a:cs typeface="Times New Roman" panose="02020603050405020304" pitchFamily="18" charset="0"/>
              </a:rPr>
              <a:t>(2)</a:t>
            </a:r>
            <a:r>
              <a:rPr lang="zh-CN" altLang="en-US" sz="2400" b="1" kern="100" dirty="0" smtClean="0">
                <a:latin typeface="Calibri" panose="020F0502020204030204" pitchFamily="34" charset="0"/>
                <a:cs typeface="Times New Roman" panose="02020603050405020304" pitchFamily="18" charset="0"/>
              </a:rPr>
              <a:t>对于数学模型的建立和算法设计内容采用在教师引导、辅助、总结下的合作探究方式，帮助学生理解重点突破难点。</a:t>
            </a:r>
            <a:endParaRPr lang="zh-CN" altLang="en-US" sz="2400" b="1" kern="100" dirty="0">
              <a:latin typeface="Calibri" panose="020F0502020204030204" pitchFamily="34" charset="0"/>
              <a:cs typeface="Times New Roman" panose="02020603050405020304" pitchFamily="18" charset="0"/>
            </a:endParaRPr>
          </a:p>
        </p:txBody>
      </p:sp>
      <p:sp>
        <p:nvSpPr>
          <p:cNvPr id="13" name="矩形 12"/>
          <p:cNvSpPr/>
          <p:nvPr/>
        </p:nvSpPr>
        <p:spPr>
          <a:xfrm>
            <a:off x="1671496" y="2584547"/>
            <a:ext cx="2351807" cy="576064"/>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a:solidFill>
                  <a:schemeClr val="bg1"/>
                </a:solidFill>
              </a:rPr>
              <a:t>方法</a:t>
            </a:r>
            <a:r>
              <a:rPr lang="zh-CN" altLang="en-US" sz="2800" dirty="0" smtClean="0">
                <a:solidFill>
                  <a:schemeClr val="bg1"/>
                </a:solidFill>
              </a:rPr>
              <a:t>设计依据</a:t>
            </a:r>
            <a:endParaRPr lang="zh-CN" altLang="en-US" sz="2800" dirty="0">
              <a:solidFill>
                <a:schemeClr val="bg1"/>
              </a:solidFill>
            </a:endParaRPr>
          </a:p>
        </p:txBody>
      </p:sp>
      <p:sp>
        <p:nvSpPr>
          <p:cNvPr id="10" name="矩形 9"/>
          <p:cNvSpPr/>
          <p:nvPr/>
        </p:nvSpPr>
        <p:spPr>
          <a:xfrm>
            <a:off x="1671495" y="5371862"/>
            <a:ext cx="2351807" cy="576064"/>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smtClean="0">
                <a:solidFill>
                  <a:schemeClr val="bg1"/>
                </a:solidFill>
              </a:rPr>
              <a:t>方法设计结果</a:t>
            </a:r>
            <a:endParaRPr lang="zh-CN" altLang="en-US" sz="2800" dirty="0">
              <a:solidFill>
                <a:schemeClr val="bg1"/>
              </a:solidFill>
            </a:endParaRPr>
          </a:p>
        </p:txBody>
      </p:sp>
    </p:spTree>
    <p:extLst>
      <p:ext uri="{BB962C8B-B14F-4D97-AF65-F5344CB8AC3E}">
        <p14:creationId xmlns:p14="http://schemas.microsoft.com/office/powerpoint/2010/main" val="350836567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smtClean="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给</a:t>
            </a:r>
            <a:r>
              <a:rPr lang="zh-CN" altLang="en-US" sz="2400" dirty="0" smtClean="0">
                <a:latin typeface="微软雅黑" panose="020B0503020204020204" pitchFamily="34" charset="-122"/>
                <a:ea typeface="微软雅黑" panose="020B0503020204020204" pitchFamily="34" charset="-122"/>
              </a:rPr>
              <a:t>出事实</a:t>
            </a:r>
            <a:endParaRPr lang="zh-CN" altLang="en-US" sz="2400" dirty="0">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矩形 47"/>
          <p:cNvSpPr>
            <a:spLocks noChangeArrowheads="1"/>
          </p:cNvSpPr>
          <p:nvPr/>
        </p:nvSpPr>
        <p:spPr bwMode="auto">
          <a:xfrm>
            <a:off x="1201043" y="1776016"/>
            <a:ext cx="5544616" cy="403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spcBef>
                <a:spcPct val="0"/>
              </a:spcBef>
            </a:pPr>
            <a:r>
              <a:rPr lang="en-US" altLang="zh-CN" sz="2400" dirty="0" smtClean="0">
                <a:latin typeface="微软雅黑" panose="020B0503020204020204" pitchFamily="34" charset="-122"/>
                <a:ea typeface="微软雅黑" panose="020B0503020204020204" pitchFamily="34" charset="-122"/>
              </a:rPr>
              <a:t>        1848</a:t>
            </a:r>
            <a:r>
              <a:rPr lang="zh-CN" altLang="en-US" sz="2400" dirty="0">
                <a:latin typeface="微软雅黑" panose="020B0503020204020204" pitchFamily="34" charset="-122"/>
                <a:ea typeface="微软雅黑" panose="020B0503020204020204" pitchFamily="34" charset="-122"/>
              </a:rPr>
              <a:t>年国际象棋棋手马克斯</a:t>
            </a:r>
            <a:r>
              <a:rPr lang="en-US" altLang="zh-CN" sz="2400" dirty="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贝瑟尔提出</a:t>
            </a:r>
            <a:r>
              <a:rPr lang="zh-CN" altLang="en-US" sz="2400" dirty="0">
                <a:latin typeface="微软雅黑" panose="020B0503020204020204" pitchFamily="34" charset="-122"/>
                <a:ea typeface="微软雅黑" panose="020B0503020204020204" pitchFamily="34" charset="-122"/>
              </a:rPr>
              <a:t>一个问题：如何能够在 </a:t>
            </a:r>
            <a:r>
              <a:rPr lang="en-US" altLang="zh-CN" sz="2400" dirty="0">
                <a:latin typeface="微软雅黑" panose="020B0503020204020204" pitchFamily="34" charset="-122"/>
                <a:ea typeface="微软雅黑" panose="020B0503020204020204" pitchFamily="34" charset="-122"/>
              </a:rPr>
              <a:t>8×8 </a:t>
            </a:r>
            <a:r>
              <a:rPr lang="zh-CN" altLang="en-US" sz="2400" dirty="0">
                <a:latin typeface="微软雅黑" panose="020B0503020204020204" pitchFamily="34" charset="-122"/>
                <a:ea typeface="微软雅黑" panose="020B0503020204020204" pitchFamily="34" charset="-122"/>
              </a:rPr>
              <a:t>的国际象棋棋盘上放置八个皇后，使得任何一个皇后都无法直接吃掉其他的皇后，为了达到此目的，任两个皇后都不能处于同一条横行、</a:t>
            </a:r>
            <a:r>
              <a:rPr lang="zh-CN" altLang="en-US" sz="2400" dirty="0" smtClean="0">
                <a:latin typeface="微软雅黑" panose="020B0503020204020204" pitchFamily="34" charset="-122"/>
                <a:ea typeface="微软雅黑" panose="020B0503020204020204" pitchFamily="34" charset="-122"/>
              </a:rPr>
              <a:t>纵列或</a:t>
            </a:r>
            <a:r>
              <a:rPr lang="zh-CN" altLang="en-US" sz="2400" dirty="0">
                <a:latin typeface="微软雅黑" panose="020B0503020204020204" pitchFamily="34" charset="-122"/>
                <a:ea typeface="微软雅黑" panose="020B0503020204020204" pitchFamily="34" charset="-122"/>
              </a:rPr>
              <a:t>斜线上，问有多少种摆法</a:t>
            </a:r>
            <a:r>
              <a:rPr lang="zh-CN" altLang="en-US" sz="2800" dirty="0">
                <a:latin typeface="微软雅黑" panose="020B0503020204020204" pitchFamily="34" charset="-122"/>
                <a:ea typeface="微软雅黑" panose="020B0503020204020204" pitchFamily="34" charset="-122"/>
              </a:rPr>
              <a:t>？</a:t>
            </a:r>
          </a:p>
        </p:txBody>
      </p:sp>
      <p:pic>
        <p:nvPicPr>
          <p:cNvPr id="16" name="图片 15" descr="https://gss2.bdstatic.com/9fo3dSag_xI4khGkpoWK1HF6hhy/baike/w%3D268%3Bg%3D0/sign=b881a1e0c995d143da76e3254bcbe53f/d1a20cf431adcbef8c2f33e5adaf2edda3cc9f3e.jpg"/>
          <p:cNvPicPr/>
          <p:nvPr/>
        </p:nvPicPr>
        <p:blipFill rotWithShape="1">
          <a:blip r:embed="rId3">
            <a:extLst>
              <a:ext uri="{28A0092B-C50C-407E-A947-70E740481C1C}">
                <a14:useLocalDpi xmlns:a14="http://schemas.microsoft.com/office/drawing/2010/main" val="0"/>
              </a:ext>
            </a:extLst>
          </a:blip>
          <a:srcRect l="2198" t="1053" r="1768" b="6287"/>
          <a:stretch/>
        </p:blipFill>
        <p:spPr bwMode="auto">
          <a:xfrm>
            <a:off x="7101926" y="1552356"/>
            <a:ext cx="4104456" cy="38884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8462734"/>
      </p:ext>
    </p:extLst>
  </p:cSld>
  <p:clrMapOvr>
    <a:masterClrMapping/>
  </p:clrMapOvr>
  <p:transition spd="slow" advClick="0" advTm="0">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抽象并界定问题</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矩形 47"/>
          <p:cNvSpPr>
            <a:spLocks noChangeArrowheads="1"/>
          </p:cNvSpPr>
          <p:nvPr/>
        </p:nvSpPr>
        <p:spPr bwMode="auto">
          <a:xfrm>
            <a:off x="1201043" y="1772816"/>
            <a:ext cx="5544616" cy="394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spcBef>
                <a:spcPct val="0"/>
              </a:spcBef>
            </a:pPr>
            <a:r>
              <a:rPr lang="zh-CN" altLang="en-US" sz="2400" b="1" dirty="0" smtClean="0">
                <a:latin typeface="+mn-ea"/>
              </a:rPr>
              <a:t>    抽象</a:t>
            </a:r>
            <a:r>
              <a:rPr lang="zh-CN" altLang="en-US" sz="2400" b="1" dirty="0">
                <a:latin typeface="+mn-ea"/>
              </a:rPr>
              <a:t>指从具体事物中抽取出属于本学科本质的内容，</a:t>
            </a:r>
            <a:r>
              <a:rPr lang="zh-CN" altLang="en-US" sz="2400" b="1" dirty="0">
                <a:solidFill>
                  <a:srgbClr val="FF0000"/>
                </a:solidFill>
                <a:latin typeface="+mn-ea"/>
              </a:rPr>
              <a:t>去掉个别</a:t>
            </a:r>
            <a:r>
              <a:rPr lang="zh-CN" altLang="en-US" sz="2400" b="1" dirty="0">
                <a:latin typeface="+mn-ea"/>
              </a:rPr>
              <a:t>、</a:t>
            </a:r>
            <a:r>
              <a:rPr lang="zh-CN" altLang="en-US" sz="2400" b="1" dirty="0">
                <a:solidFill>
                  <a:srgbClr val="FF0000"/>
                </a:solidFill>
                <a:latin typeface="+mn-ea"/>
              </a:rPr>
              <a:t>背景</a:t>
            </a:r>
            <a:r>
              <a:rPr lang="zh-CN" altLang="en-US" sz="2400" b="1" dirty="0">
                <a:latin typeface="+mn-ea"/>
              </a:rPr>
              <a:t>及其他</a:t>
            </a:r>
            <a:r>
              <a:rPr lang="zh-CN" altLang="en-US" sz="2400" b="1" dirty="0">
                <a:solidFill>
                  <a:srgbClr val="FF0000"/>
                </a:solidFill>
                <a:latin typeface="+mn-ea"/>
              </a:rPr>
              <a:t>与学科研究无关的</a:t>
            </a:r>
            <a:r>
              <a:rPr lang="zh-CN" altLang="en-US" sz="2400" b="1" dirty="0">
                <a:latin typeface="+mn-ea"/>
              </a:rPr>
              <a:t>东西。抽象可以从解答问题出发，通过对各种经验事实的比较，分析，排除那些无关紧要的因素，提取研究对象的</a:t>
            </a:r>
            <a:r>
              <a:rPr lang="zh-CN" altLang="en-US" sz="2400" b="1" dirty="0">
                <a:solidFill>
                  <a:srgbClr val="FF0000"/>
                </a:solidFill>
                <a:latin typeface="+mn-ea"/>
              </a:rPr>
              <a:t>重要特征</a:t>
            </a:r>
            <a:r>
              <a:rPr lang="zh-CN" altLang="en-US" sz="2400" b="1" dirty="0">
                <a:latin typeface="+mn-ea"/>
              </a:rPr>
              <a:t>。抽象过程概括为：</a:t>
            </a:r>
            <a:r>
              <a:rPr lang="zh-CN" altLang="en-US" sz="2400" b="1" dirty="0">
                <a:solidFill>
                  <a:srgbClr val="FF0000"/>
                </a:solidFill>
                <a:latin typeface="+mn-ea"/>
              </a:rPr>
              <a:t>分离</a:t>
            </a:r>
            <a:r>
              <a:rPr lang="en-US" altLang="zh-CN" sz="2400" b="1" dirty="0">
                <a:solidFill>
                  <a:srgbClr val="FF0000"/>
                </a:solidFill>
                <a:latin typeface="+mn-ea"/>
              </a:rPr>
              <a:t>—</a:t>
            </a:r>
            <a:r>
              <a:rPr lang="zh-CN" altLang="en-US" sz="2400" b="1" dirty="0">
                <a:solidFill>
                  <a:srgbClr val="FF0000"/>
                </a:solidFill>
                <a:latin typeface="+mn-ea"/>
              </a:rPr>
              <a:t>提纯</a:t>
            </a:r>
            <a:r>
              <a:rPr lang="en-US" altLang="zh-CN" sz="2400" b="1" dirty="0">
                <a:solidFill>
                  <a:srgbClr val="FF0000"/>
                </a:solidFill>
                <a:latin typeface="+mn-ea"/>
              </a:rPr>
              <a:t>—</a:t>
            </a:r>
            <a:r>
              <a:rPr lang="zh-CN" altLang="en-US" sz="2400" b="1" dirty="0">
                <a:solidFill>
                  <a:srgbClr val="FF0000"/>
                </a:solidFill>
                <a:latin typeface="+mn-ea"/>
              </a:rPr>
              <a:t>简略</a:t>
            </a:r>
            <a:r>
              <a:rPr lang="zh-CN" altLang="en-US" sz="2400" b="1" dirty="0">
                <a:latin typeface="+mn-ea"/>
              </a:rPr>
              <a:t>。</a:t>
            </a:r>
            <a:endParaRPr lang="zh-CN" altLang="en-US" sz="2800" b="1" dirty="0">
              <a:latin typeface="+mn-ea"/>
            </a:endParaRPr>
          </a:p>
        </p:txBody>
      </p: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Tree>
    <p:extLst>
      <p:ext uri="{BB962C8B-B14F-4D97-AF65-F5344CB8AC3E}">
        <p14:creationId xmlns:p14="http://schemas.microsoft.com/office/powerpoint/2010/main" val="372597304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抽象并界定问题</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1193798" y="1694640"/>
            <a:ext cx="6512263" cy="551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spcBef>
                <a:spcPct val="0"/>
              </a:spcBef>
            </a:pPr>
            <a:r>
              <a:rPr lang="zh-CN" altLang="en-US" sz="2800" b="1" dirty="0" smtClean="0">
                <a:latin typeface="+mn-ea"/>
              </a:rPr>
              <a:t>分离 </a:t>
            </a:r>
            <a:r>
              <a:rPr lang="zh-CN" altLang="en-US" sz="2400" b="1" dirty="0">
                <a:latin typeface="+mn-ea"/>
              </a:rPr>
              <a:t>去掉</a:t>
            </a:r>
            <a:r>
              <a:rPr lang="zh-CN" altLang="en-US" sz="2400" b="1" dirty="0" smtClean="0">
                <a:latin typeface="+mn-ea"/>
              </a:rPr>
              <a:t>“</a:t>
            </a:r>
            <a:r>
              <a:rPr lang="en-US" altLang="zh-CN" sz="2400" b="1" dirty="0">
                <a:latin typeface="+mn-ea"/>
              </a:rPr>
              <a:t>1848</a:t>
            </a:r>
            <a:r>
              <a:rPr lang="zh-CN" altLang="en-US" sz="2400" b="1" dirty="0">
                <a:latin typeface="+mn-ea"/>
              </a:rPr>
              <a:t>年国际象棋棋手马克斯</a:t>
            </a:r>
            <a:r>
              <a:rPr lang="en-US" altLang="zh-CN" sz="2400" b="1" dirty="0">
                <a:latin typeface="+mn-ea"/>
              </a:rPr>
              <a:t>•</a:t>
            </a:r>
            <a:r>
              <a:rPr lang="zh-CN" altLang="en-US" sz="2400" b="1" dirty="0" smtClean="0">
                <a:latin typeface="+mn-ea"/>
              </a:rPr>
              <a:t>贝瑟尔提出</a:t>
            </a:r>
            <a:r>
              <a:rPr lang="zh-CN" altLang="en-US" sz="2400" b="1" dirty="0">
                <a:latin typeface="+mn-ea"/>
              </a:rPr>
              <a:t>一个问题</a:t>
            </a:r>
            <a:r>
              <a:rPr lang="zh-CN" altLang="en-US" sz="2400" b="1" dirty="0" smtClean="0">
                <a:latin typeface="+mn-ea"/>
              </a:rPr>
              <a:t>”。</a:t>
            </a:r>
            <a:endParaRPr lang="en-US" altLang="zh-CN" sz="2400" b="1" dirty="0" smtClean="0">
              <a:latin typeface="+mn-ea"/>
            </a:endParaRPr>
          </a:p>
          <a:p>
            <a:pPr>
              <a:lnSpc>
                <a:spcPct val="150000"/>
              </a:lnSpc>
              <a:spcBef>
                <a:spcPct val="0"/>
              </a:spcBef>
            </a:pPr>
            <a:r>
              <a:rPr lang="zh-CN" altLang="en-US" sz="2800" b="1" dirty="0" smtClean="0">
                <a:latin typeface="+mn-ea"/>
              </a:rPr>
              <a:t>提纯</a:t>
            </a:r>
            <a:r>
              <a:rPr lang="zh-CN" altLang="en-US" sz="3200" b="1" dirty="0" smtClean="0">
                <a:latin typeface="+mn-ea"/>
              </a:rPr>
              <a:t> </a:t>
            </a:r>
            <a:r>
              <a:rPr lang="zh-CN" altLang="en-US" sz="2400" b="1" dirty="0" smtClean="0">
                <a:latin typeface="+mn-ea"/>
              </a:rPr>
              <a:t>得到</a:t>
            </a:r>
            <a:r>
              <a:rPr lang="zh-CN" altLang="en-US" sz="2400" b="1" dirty="0">
                <a:latin typeface="+mn-ea"/>
              </a:rPr>
              <a:t>“在</a:t>
            </a:r>
            <a:r>
              <a:rPr lang="en-US" altLang="zh-CN" sz="2400" b="1" dirty="0">
                <a:latin typeface="+mn-ea"/>
              </a:rPr>
              <a:t>8×8 </a:t>
            </a:r>
            <a:r>
              <a:rPr lang="zh-CN" altLang="en-US" sz="2400" b="1" dirty="0">
                <a:latin typeface="+mn-ea"/>
              </a:rPr>
              <a:t>的国际象棋棋盘上放置八个皇后，使得任意两个皇后都不能处于同一条横行、</a:t>
            </a:r>
            <a:r>
              <a:rPr lang="zh-CN" altLang="en-US" sz="2400" b="1" dirty="0" smtClean="0">
                <a:latin typeface="+mn-ea"/>
              </a:rPr>
              <a:t>纵列或</a:t>
            </a:r>
            <a:r>
              <a:rPr lang="zh-CN" altLang="en-US" sz="2400" b="1" dirty="0">
                <a:latin typeface="+mn-ea"/>
              </a:rPr>
              <a:t>斜线上的摆法。”</a:t>
            </a:r>
          </a:p>
          <a:p>
            <a:pPr>
              <a:lnSpc>
                <a:spcPct val="150000"/>
              </a:lnSpc>
              <a:spcBef>
                <a:spcPct val="0"/>
              </a:spcBef>
            </a:pPr>
            <a:r>
              <a:rPr lang="zh-CN" altLang="en-US" sz="2800" b="1" dirty="0" smtClean="0">
                <a:latin typeface="+mn-ea"/>
              </a:rPr>
              <a:t>简略</a:t>
            </a:r>
            <a:r>
              <a:rPr lang="zh-CN" altLang="en-US" sz="2400" b="1" dirty="0" smtClean="0">
                <a:latin typeface="+mn-ea"/>
              </a:rPr>
              <a:t>“</a:t>
            </a:r>
            <a:r>
              <a:rPr lang="zh-CN" altLang="en-US" sz="2400" b="1" dirty="0">
                <a:latin typeface="+mn-ea"/>
              </a:rPr>
              <a:t>在</a:t>
            </a:r>
            <a:r>
              <a:rPr lang="en-US" altLang="zh-CN" sz="2400" b="1" dirty="0">
                <a:latin typeface="+mn-ea"/>
              </a:rPr>
              <a:t>8×8 </a:t>
            </a:r>
            <a:r>
              <a:rPr lang="zh-CN" altLang="en-US" sz="2400" b="1" dirty="0">
                <a:latin typeface="+mn-ea"/>
              </a:rPr>
              <a:t>的棋盘格上放置八个点，使得任意点都不能处于同一条横行、</a:t>
            </a:r>
            <a:r>
              <a:rPr lang="zh-CN" altLang="en-US" sz="2400" b="1" dirty="0" smtClean="0">
                <a:latin typeface="+mn-ea"/>
              </a:rPr>
              <a:t>纵列或</a:t>
            </a:r>
            <a:r>
              <a:rPr lang="zh-CN" altLang="en-US" sz="2400" b="1" dirty="0">
                <a:latin typeface="+mn-ea"/>
              </a:rPr>
              <a:t>斜线上的摆法。”</a:t>
            </a:r>
          </a:p>
          <a:p>
            <a:pPr>
              <a:lnSpc>
                <a:spcPct val="150000"/>
              </a:lnSpc>
              <a:spcBef>
                <a:spcPct val="0"/>
              </a:spcBef>
            </a:pPr>
            <a:endParaRPr lang="zh-CN" altLang="en-US" sz="2800" b="1" dirty="0">
              <a:latin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6041" y="2008365"/>
            <a:ext cx="4430218" cy="3090968"/>
          </a:xfrm>
          <a:prstGeom prst="rect">
            <a:avLst/>
          </a:prstGeom>
          <a:ln w="38100">
            <a:solidFill>
              <a:schemeClr val="tx1"/>
            </a:solidFill>
          </a:ln>
        </p:spPr>
      </p:pic>
    </p:spTree>
    <p:extLst>
      <p:ext uri="{BB962C8B-B14F-4D97-AF65-F5344CB8AC3E}">
        <p14:creationId xmlns:p14="http://schemas.microsoft.com/office/powerpoint/2010/main" val="130587439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521523" y="1177007"/>
            <a:ext cx="1223412" cy="400110"/>
          </a:xfrm>
          <a:prstGeom prst="rect">
            <a:avLst/>
          </a:prstGeom>
          <a:noFill/>
        </p:spPr>
        <p:txBody>
          <a:bodyPr wrap="none" rtlCol="0">
            <a:spAutoFit/>
          </a:bodyPr>
          <a:lstStyle/>
          <a:p>
            <a:r>
              <a:rPr lang="en-US" altLang="zh-CN" sz="2000" b="1" dirty="0" smtClean="0">
                <a:latin typeface="Impact MT Std" pitchFamily="34" charset="0"/>
                <a:ea typeface="微软雅黑" pitchFamily="34" charset="-122"/>
              </a:rPr>
              <a:t>CONTENTS</a:t>
            </a:r>
            <a:endParaRPr lang="zh-CN" altLang="en-US" sz="2000" b="1" dirty="0">
              <a:latin typeface="Impact MT Std" pitchFamily="34" charset="0"/>
              <a:ea typeface="微软雅黑" pitchFamily="34" charset="-122"/>
            </a:endParaRPr>
          </a:p>
        </p:txBody>
      </p:sp>
      <p:sp>
        <p:nvSpPr>
          <p:cNvPr id="24" name="KSO_Shape"/>
          <p:cNvSpPr>
            <a:spLocks/>
          </p:cNvSpPr>
          <p:nvPr/>
        </p:nvSpPr>
        <p:spPr bwMode="auto">
          <a:xfrm>
            <a:off x="3891204" y="2602539"/>
            <a:ext cx="833464" cy="70983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tx1">
              <a:lumMod val="95000"/>
              <a:lumOff val="5000"/>
            </a:schemeClr>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5" name="KSO_Shape"/>
          <p:cNvSpPr>
            <a:spLocks/>
          </p:cNvSpPr>
          <p:nvPr/>
        </p:nvSpPr>
        <p:spPr bwMode="auto">
          <a:xfrm>
            <a:off x="5875292" y="2492896"/>
            <a:ext cx="865599" cy="85694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tx1">
              <a:lumMod val="95000"/>
              <a:lumOff val="5000"/>
            </a:schemeClr>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6" name="KSO_Shape"/>
          <p:cNvSpPr>
            <a:spLocks/>
          </p:cNvSpPr>
          <p:nvPr/>
        </p:nvSpPr>
        <p:spPr bwMode="auto">
          <a:xfrm>
            <a:off x="7905353" y="2513724"/>
            <a:ext cx="842813" cy="71638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tx1">
              <a:lumMod val="95000"/>
              <a:lumOff val="5000"/>
            </a:schemeClr>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8" name="Freeform 5"/>
          <p:cNvSpPr>
            <a:spLocks/>
          </p:cNvSpPr>
          <p:nvPr/>
        </p:nvSpPr>
        <p:spPr bwMode="auto">
          <a:xfrm>
            <a:off x="4801443" y="-1"/>
            <a:ext cx="2706492" cy="1145649"/>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chemeClr val="tx1">
              <a:lumMod val="95000"/>
              <a:lumOff val="5000"/>
            </a:schemeClr>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sz="2000"/>
          </a:p>
        </p:txBody>
      </p:sp>
      <p:sp>
        <p:nvSpPr>
          <p:cNvPr id="29" name="TextBox 28"/>
          <p:cNvSpPr txBox="1"/>
          <p:nvPr/>
        </p:nvSpPr>
        <p:spPr>
          <a:xfrm>
            <a:off x="5495037" y="445894"/>
            <a:ext cx="1245854" cy="646331"/>
          </a:xfrm>
          <a:prstGeom prst="rect">
            <a:avLst/>
          </a:prstGeom>
          <a:noFill/>
        </p:spPr>
        <p:txBody>
          <a:bodyPr wrap="none" rtlCol="0">
            <a:spAutoFit/>
          </a:bodyPr>
          <a:lstStyle/>
          <a:p>
            <a:pPr algn="ctr"/>
            <a:r>
              <a:rPr lang="zh-CN" altLang="en-US" sz="3600" b="1" dirty="0" smtClean="0">
                <a:solidFill>
                  <a:schemeClr val="bg1"/>
                </a:solidFill>
                <a:latin typeface="微软雅黑" pitchFamily="34" charset="-122"/>
                <a:ea typeface="微软雅黑" pitchFamily="34" charset="-122"/>
              </a:rPr>
              <a:t>目 录</a:t>
            </a:r>
            <a:endParaRPr lang="zh-CN" altLang="en-US" sz="3600" b="1" dirty="0">
              <a:solidFill>
                <a:schemeClr val="bg1"/>
              </a:solidFill>
              <a:latin typeface="微软雅黑" pitchFamily="34" charset="-122"/>
              <a:ea typeface="微软雅黑" pitchFamily="34" charset="-122"/>
            </a:endParaRPr>
          </a:p>
        </p:txBody>
      </p:sp>
      <p:cxnSp>
        <p:nvCxnSpPr>
          <p:cNvPr id="30" name="直接连接符 29"/>
          <p:cNvCxnSpPr/>
          <p:nvPr/>
        </p:nvCxnSpPr>
        <p:spPr>
          <a:xfrm>
            <a:off x="5286612" y="2602539"/>
            <a:ext cx="0" cy="63782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302836" y="2592290"/>
            <a:ext cx="0" cy="63782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5" name="文本框 9"/>
          <p:cNvSpPr txBox="1"/>
          <p:nvPr/>
        </p:nvSpPr>
        <p:spPr>
          <a:xfrm>
            <a:off x="3428658" y="3803056"/>
            <a:ext cx="1584176" cy="377026"/>
          </a:xfrm>
          <a:prstGeom prst="rect">
            <a:avLst/>
          </a:prstGeom>
          <a:noFill/>
        </p:spPr>
        <p:txBody>
          <a:bodyPr wrap="square" lIns="68580" tIns="34290" rIns="68580" bIns="34290" rtlCol="0">
            <a:spAutoFit/>
          </a:bodyPr>
          <a:lstStyle/>
          <a:p>
            <a:pPr marL="0" lvl="1" algn="ctr"/>
            <a:r>
              <a:rPr lang="zh-CN" altLang="en-US" sz="2000" b="1" dirty="0" smtClean="0">
                <a:latin typeface="微软雅黑" pitchFamily="34" charset="-122"/>
                <a:ea typeface="微软雅黑" pitchFamily="34" charset="-122"/>
              </a:rPr>
              <a:t>案例呈现</a:t>
            </a:r>
            <a:endParaRPr lang="zh-CN" altLang="en-US" sz="2000" b="1" dirty="0">
              <a:latin typeface="微软雅黑" pitchFamily="34" charset="-122"/>
              <a:ea typeface="微软雅黑" pitchFamily="34" charset="-122"/>
            </a:endParaRPr>
          </a:p>
        </p:txBody>
      </p:sp>
      <p:sp>
        <p:nvSpPr>
          <p:cNvPr id="36" name="文本框 9"/>
          <p:cNvSpPr txBox="1"/>
          <p:nvPr/>
        </p:nvSpPr>
        <p:spPr>
          <a:xfrm>
            <a:off x="3198380" y="3567276"/>
            <a:ext cx="2103041" cy="238527"/>
          </a:xfrm>
          <a:prstGeom prst="rect">
            <a:avLst/>
          </a:prstGeom>
          <a:noFill/>
        </p:spPr>
        <p:txBody>
          <a:bodyPr wrap="square" lIns="68580" tIns="34290" rIns="68580" bIns="34290" rtlCol="0">
            <a:spAutoFit/>
          </a:bodyPr>
          <a:lstStyle/>
          <a:p>
            <a:pPr marL="0" lvl="1" algn="ctr"/>
            <a:r>
              <a:rPr lang="zh-CN" altLang="en-US" sz="1100" dirty="0" smtClean="0">
                <a:latin typeface="微软雅黑" pitchFamily="34" charset="-122"/>
                <a:ea typeface="微软雅黑" pitchFamily="34" charset="-122"/>
              </a:rPr>
              <a:t>算法案例</a:t>
            </a:r>
            <a:endParaRPr lang="zh-CN" altLang="en-US" sz="1100" dirty="0">
              <a:latin typeface="微软雅黑" pitchFamily="34" charset="-122"/>
              <a:ea typeface="微软雅黑" pitchFamily="34" charset="-122"/>
            </a:endParaRPr>
          </a:p>
        </p:txBody>
      </p:sp>
      <p:sp>
        <p:nvSpPr>
          <p:cNvPr id="37" name="文本框 9"/>
          <p:cNvSpPr txBox="1"/>
          <p:nvPr/>
        </p:nvSpPr>
        <p:spPr>
          <a:xfrm>
            <a:off x="5286612" y="3784631"/>
            <a:ext cx="2005916" cy="377026"/>
          </a:xfrm>
          <a:prstGeom prst="rect">
            <a:avLst/>
          </a:prstGeom>
          <a:noFill/>
        </p:spPr>
        <p:txBody>
          <a:bodyPr wrap="square" lIns="68580" tIns="34290" rIns="68580" bIns="34290" rtlCol="0">
            <a:spAutoFit/>
          </a:bodyPr>
          <a:lstStyle/>
          <a:p>
            <a:pPr marL="0" lvl="1" algn="ctr"/>
            <a:r>
              <a:rPr lang="zh-CN" altLang="en-US" sz="2000" b="1" dirty="0" smtClean="0">
                <a:latin typeface="微软雅黑" pitchFamily="34" charset="-122"/>
                <a:ea typeface="微软雅黑" pitchFamily="34" charset="-122"/>
              </a:rPr>
              <a:t>案例分析与实施</a:t>
            </a:r>
            <a:endParaRPr lang="zh-CN" altLang="en-US" sz="2000" b="1" dirty="0">
              <a:latin typeface="微软雅黑" pitchFamily="34" charset="-122"/>
              <a:ea typeface="微软雅黑" pitchFamily="34" charset="-122"/>
            </a:endParaRPr>
          </a:p>
        </p:txBody>
      </p:sp>
      <p:sp>
        <p:nvSpPr>
          <p:cNvPr id="38" name="文本框 9"/>
          <p:cNvSpPr txBox="1"/>
          <p:nvPr/>
        </p:nvSpPr>
        <p:spPr>
          <a:xfrm>
            <a:off x="5368929" y="3564529"/>
            <a:ext cx="1717883" cy="238527"/>
          </a:xfrm>
          <a:prstGeom prst="rect">
            <a:avLst/>
          </a:prstGeom>
          <a:noFill/>
        </p:spPr>
        <p:txBody>
          <a:bodyPr wrap="square" lIns="68580" tIns="34290" rIns="68580" bIns="34290" rtlCol="0">
            <a:spAutoFit/>
          </a:bodyPr>
          <a:lstStyle/>
          <a:p>
            <a:pPr marL="0" lvl="1" algn="ctr"/>
            <a:r>
              <a:rPr lang="zh-CN" altLang="en-US" sz="1100" dirty="0" smtClean="0">
                <a:latin typeface="微软雅黑" pitchFamily="34" charset="-122"/>
                <a:ea typeface="微软雅黑" pitchFamily="34" charset="-122"/>
              </a:rPr>
              <a:t>设计的过程与教学实施</a:t>
            </a:r>
            <a:endParaRPr lang="zh-CN" altLang="en-US" sz="1100" dirty="0">
              <a:latin typeface="微软雅黑" pitchFamily="34" charset="-122"/>
              <a:ea typeface="微软雅黑" pitchFamily="34" charset="-122"/>
            </a:endParaRPr>
          </a:p>
        </p:txBody>
      </p:sp>
      <p:sp>
        <p:nvSpPr>
          <p:cNvPr id="39" name="文本框 9"/>
          <p:cNvSpPr txBox="1"/>
          <p:nvPr/>
        </p:nvSpPr>
        <p:spPr>
          <a:xfrm>
            <a:off x="7306782" y="3787378"/>
            <a:ext cx="1872207" cy="377026"/>
          </a:xfrm>
          <a:prstGeom prst="rect">
            <a:avLst/>
          </a:prstGeom>
          <a:noFill/>
        </p:spPr>
        <p:txBody>
          <a:bodyPr wrap="square" lIns="68580" tIns="34290" rIns="68580" bIns="34290" rtlCol="0">
            <a:spAutoFit/>
          </a:bodyPr>
          <a:lstStyle/>
          <a:p>
            <a:pPr marL="0" lvl="1" algn="ctr"/>
            <a:r>
              <a:rPr lang="zh-CN" altLang="en-US" sz="2000" b="1" dirty="0" smtClean="0">
                <a:latin typeface="微软雅黑" pitchFamily="34" charset="-122"/>
                <a:ea typeface="微软雅黑" pitchFamily="34" charset="-122"/>
              </a:rPr>
              <a:t>个人观点</a:t>
            </a:r>
            <a:endParaRPr lang="zh-CN" altLang="en-US" sz="2000" b="1" dirty="0">
              <a:latin typeface="微软雅黑" pitchFamily="34" charset="-122"/>
              <a:ea typeface="微软雅黑" pitchFamily="34" charset="-122"/>
            </a:endParaRPr>
          </a:p>
        </p:txBody>
      </p:sp>
      <p:sp>
        <p:nvSpPr>
          <p:cNvPr id="40" name="文本框 9"/>
          <p:cNvSpPr txBox="1"/>
          <p:nvPr/>
        </p:nvSpPr>
        <p:spPr>
          <a:xfrm>
            <a:off x="7158820" y="3567276"/>
            <a:ext cx="2092178" cy="238527"/>
          </a:xfrm>
          <a:prstGeom prst="rect">
            <a:avLst/>
          </a:prstGeom>
          <a:noFill/>
        </p:spPr>
        <p:txBody>
          <a:bodyPr wrap="square" lIns="68580" tIns="34290" rIns="68580" bIns="34290" rtlCol="0">
            <a:spAutoFit/>
          </a:bodyPr>
          <a:lstStyle/>
          <a:p>
            <a:pPr marL="0" lvl="1" algn="ctr"/>
            <a:r>
              <a:rPr lang="zh-CN" altLang="en-US" sz="1100" dirty="0" smtClean="0">
                <a:latin typeface="微软雅黑" pitchFamily="34" charset="-122"/>
                <a:ea typeface="微软雅黑" pitchFamily="34" charset="-122"/>
              </a:rPr>
              <a:t>对计算思维的认识</a:t>
            </a:r>
            <a:endParaRPr lang="zh-CN" altLang="en-US" sz="1100" dirty="0">
              <a:latin typeface="微软雅黑" pitchFamily="34" charset="-122"/>
              <a:ea typeface="微软雅黑" pitchFamily="34" charset="-122"/>
            </a:endParaRPr>
          </a:p>
        </p:txBody>
      </p:sp>
    </p:spTree>
    <p:extLst>
      <p:ext uri="{BB962C8B-B14F-4D97-AF65-F5344CB8AC3E}">
        <p14:creationId xmlns:p14="http://schemas.microsoft.com/office/powerpoint/2010/main" val="3132374752"/>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9"/>
                                        </p:tgtEl>
                                        <p:attrNameLst>
                                          <p:attrName>ppt_y</p:attrName>
                                        </p:attrNameLst>
                                      </p:cBhvr>
                                      <p:tavLst>
                                        <p:tav tm="0">
                                          <p:val>
                                            <p:strVal val="#ppt_y"/>
                                          </p:val>
                                        </p:tav>
                                        <p:tav tm="100000">
                                          <p:val>
                                            <p:strVal val="#ppt_y"/>
                                          </p:val>
                                        </p:tav>
                                      </p:tavLst>
                                    </p:anim>
                                    <p:anim calcmode="lin" valueType="num">
                                      <p:cBhvr>
                                        <p:cTn id="15"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9"/>
                                        </p:tgtEl>
                                      </p:cBhvr>
                                    </p:animEffect>
                                  </p:childTnLst>
                                </p:cTn>
                              </p:par>
                            </p:childTnLst>
                          </p:cTn>
                        </p:par>
                        <p:par>
                          <p:cTn id="18" fill="hold">
                            <p:stCondLst>
                              <p:cond delay="15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4"/>
                                        </p:tgtEl>
                                        <p:attrNameLst>
                                          <p:attrName>ppt_y</p:attrName>
                                        </p:attrNameLst>
                                      </p:cBhvr>
                                      <p:tavLst>
                                        <p:tav tm="0">
                                          <p:val>
                                            <p:strVal val="#ppt_y"/>
                                          </p:val>
                                        </p:tav>
                                        <p:tav tm="100000">
                                          <p:val>
                                            <p:strVal val="#ppt_y"/>
                                          </p:val>
                                        </p:tav>
                                      </p:tavLst>
                                    </p:anim>
                                    <p:anim calcmode="lin" valueType="num">
                                      <p:cBhvr>
                                        <p:cTn id="2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4"/>
                                        </p:tgtEl>
                                      </p:cBhvr>
                                    </p:animEffect>
                                  </p:childTnLst>
                                </p:cTn>
                              </p:par>
                              <p:par>
                                <p:cTn id="26" presetID="53" presetClass="entr" presetSubtype="528"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anim calcmode="lin" valueType="num">
                                      <p:cBhvr>
                                        <p:cTn id="31" dur="500" fill="hold"/>
                                        <p:tgtEl>
                                          <p:spTgt spid="25"/>
                                        </p:tgtEl>
                                        <p:attrNameLst>
                                          <p:attrName>ppt_x</p:attrName>
                                        </p:attrNameLst>
                                      </p:cBhvr>
                                      <p:tavLst>
                                        <p:tav tm="0">
                                          <p:val>
                                            <p:fltVal val="0.5"/>
                                          </p:val>
                                        </p:tav>
                                        <p:tav tm="100000">
                                          <p:val>
                                            <p:strVal val="#ppt_x"/>
                                          </p:val>
                                        </p:tav>
                                      </p:tavLst>
                                    </p:anim>
                                    <p:anim calcmode="lin" valueType="num">
                                      <p:cBhvr>
                                        <p:cTn id="32" dur="500" fill="hold"/>
                                        <p:tgtEl>
                                          <p:spTgt spid="25"/>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2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anim calcmode="lin" valueType="num">
                                      <p:cBhvr>
                                        <p:cTn id="38" dur="500" fill="hold"/>
                                        <p:tgtEl>
                                          <p:spTgt spid="24"/>
                                        </p:tgtEl>
                                        <p:attrNameLst>
                                          <p:attrName>ppt_x</p:attrName>
                                        </p:attrNameLst>
                                      </p:cBhvr>
                                      <p:tavLst>
                                        <p:tav tm="0">
                                          <p:val>
                                            <p:fltVal val="0.5"/>
                                          </p:val>
                                        </p:tav>
                                        <p:tav tm="100000">
                                          <p:val>
                                            <p:strVal val="#ppt_x"/>
                                          </p:val>
                                        </p:tav>
                                      </p:tavLst>
                                    </p:anim>
                                    <p:anim calcmode="lin" valueType="num">
                                      <p:cBhvr>
                                        <p:cTn id="39" dur="500" fill="hold"/>
                                        <p:tgtEl>
                                          <p:spTgt spid="24"/>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16" fill="hold" nodeType="withEffect">
                                  <p:stCondLst>
                                    <p:cond delay="125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par>
                                <p:cTn id="52" presetID="53" presetClass="entr" presetSubtype="16" fill="hold" nodeType="withEffect">
                                  <p:stCondLst>
                                    <p:cond delay="125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childTnLst>
                          </p:cTn>
                        </p:par>
                        <p:par>
                          <p:cTn id="57" fill="hold">
                            <p:stCondLst>
                              <p:cond delay="3300"/>
                            </p:stCondLst>
                            <p:childTnLst>
                              <p:par>
                                <p:cTn id="58" presetID="16" presetClass="entr" presetSubtype="21"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arn(inVertical)">
                                      <p:cBhvr>
                                        <p:cTn id="60" dur="500"/>
                                        <p:tgtEl>
                                          <p:spTgt spid="3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arn(inVertical)">
                                      <p:cBhvr>
                                        <p:cTn id="63" dur="500"/>
                                        <p:tgtEl>
                                          <p:spTgt spid="36"/>
                                        </p:tgtEl>
                                      </p:cBhvr>
                                    </p:animEffect>
                                  </p:childTnLst>
                                </p:cTn>
                              </p:par>
                            </p:childTnLst>
                          </p:cTn>
                        </p:par>
                        <p:par>
                          <p:cTn id="64" fill="hold">
                            <p:stCondLst>
                              <p:cond delay="3800"/>
                            </p:stCondLst>
                            <p:childTnLst>
                              <p:par>
                                <p:cTn id="65" presetID="16" presetClass="entr" presetSubtype="21"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barn(inVertical)">
                                      <p:cBhvr>
                                        <p:cTn id="67" dur="500"/>
                                        <p:tgtEl>
                                          <p:spTgt spid="37"/>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arn(inVertical)">
                                      <p:cBhvr>
                                        <p:cTn id="70" dur="500"/>
                                        <p:tgtEl>
                                          <p:spTgt spid="38"/>
                                        </p:tgtEl>
                                      </p:cBhvr>
                                    </p:animEffect>
                                  </p:childTnLst>
                                </p:cTn>
                              </p:par>
                            </p:childTnLst>
                          </p:cTn>
                        </p:par>
                        <p:par>
                          <p:cTn id="71" fill="hold">
                            <p:stCondLst>
                              <p:cond delay="4300"/>
                            </p:stCondLst>
                            <p:childTnLst>
                              <p:par>
                                <p:cTn id="72" presetID="16" presetClass="entr" presetSubtype="21"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barn(inVertical)">
                                      <p:cBhvr>
                                        <p:cTn id="74" dur="500"/>
                                        <p:tgtEl>
                                          <p:spTgt spid="39"/>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barn(inVertical)">
                                      <p:cBhvr>
                                        <p:cTn id="7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animBg="1"/>
      <p:bldP spid="25" grpId="0" animBg="1"/>
      <p:bldP spid="26" grpId="0" animBg="1"/>
      <p:bldP spid="28" grpId="0" animBg="1"/>
      <p:bldP spid="29" grpId="0"/>
      <p:bldP spid="35" grpId="0"/>
      <p:bldP spid="36" grpId="0"/>
      <p:bldP spid="37" grpId="0"/>
      <p:bldP spid="38" grpId="0"/>
      <p:bldP spid="39"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抽象并界定问题</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1193798" y="1694640"/>
            <a:ext cx="6512263" cy="413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zh-CN" altLang="zh-CN" sz="2800" b="1" dirty="0"/>
              <a:t>界定问题</a:t>
            </a:r>
            <a:r>
              <a:rPr lang="zh-CN" altLang="zh-CN" sz="2400" b="1" dirty="0"/>
              <a:t>指从抽象特征中找出需要解决的问题。本案例中界定出的问题是：</a:t>
            </a:r>
          </a:p>
          <a:p>
            <a:pPr>
              <a:lnSpc>
                <a:spcPct val="150000"/>
              </a:lnSpc>
            </a:pPr>
            <a:r>
              <a:rPr lang="zh-CN" altLang="zh-CN" sz="2400" b="1" dirty="0"/>
              <a:t>（</a:t>
            </a:r>
            <a:r>
              <a:rPr lang="en-US" altLang="zh-CN" sz="2400" b="1" dirty="0"/>
              <a:t>1</a:t>
            </a:r>
            <a:r>
              <a:rPr lang="zh-CN" altLang="zh-CN" sz="2400" b="1" dirty="0"/>
              <a:t>）棋盘格和点分别用什么表示</a:t>
            </a:r>
          </a:p>
          <a:p>
            <a:pPr>
              <a:lnSpc>
                <a:spcPct val="150000"/>
              </a:lnSpc>
            </a:pPr>
            <a:r>
              <a:rPr lang="zh-CN" altLang="zh-CN" sz="2400" b="1" dirty="0"/>
              <a:t>（</a:t>
            </a:r>
            <a:r>
              <a:rPr lang="en-US" altLang="zh-CN" sz="2400" b="1" dirty="0"/>
              <a:t>2</a:t>
            </a:r>
            <a:r>
              <a:rPr lang="zh-CN" altLang="zh-CN" sz="2400" b="1" dirty="0"/>
              <a:t>）约束条件如何表示</a:t>
            </a:r>
          </a:p>
          <a:p>
            <a:pPr>
              <a:lnSpc>
                <a:spcPct val="150000"/>
              </a:lnSpc>
            </a:pPr>
            <a:r>
              <a:rPr lang="zh-CN" altLang="zh-CN" sz="2400" b="1" dirty="0"/>
              <a:t>（</a:t>
            </a:r>
            <a:r>
              <a:rPr lang="en-US" altLang="zh-CN" sz="2400" b="1" dirty="0"/>
              <a:t>3</a:t>
            </a:r>
            <a:r>
              <a:rPr lang="zh-CN" altLang="zh-CN" sz="2400" b="1" dirty="0"/>
              <a:t>）建立数学模型：如何制定搜索策略</a:t>
            </a:r>
          </a:p>
          <a:p>
            <a:pPr>
              <a:lnSpc>
                <a:spcPct val="150000"/>
              </a:lnSpc>
            </a:pPr>
            <a:r>
              <a:rPr lang="zh-CN" altLang="zh-CN" sz="2400" b="1" dirty="0"/>
              <a:t>（</a:t>
            </a:r>
            <a:r>
              <a:rPr lang="en-US" altLang="zh-CN" sz="2400" b="1" dirty="0"/>
              <a:t>4</a:t>
            </a:r>
            <a:r>
              <a:rPr lang="zh-CN" altLang="zh-CN" sz="2400" b="1" dirty="0"/>
              <a:t>）如何实现自动计算</a:t>
            </a:r>
          </a:p>
          <a:p>
            <a:pPr>
              <a:lnSpc>
                <a:spcPct val="150000"/>
              </a:lnSpc>
              <a:spcBef>
                <a:spcPct val="0"/>
              </a:spcBef>
            </a:pPr>
            <a:endParaRPr lang="zh-CN" altLang="en-US" sz="2800" b="1" dirty="0">
              <a:latin typeface="+mn-ea"/>
            </a:endParaRPr>
          </a:p>
        </p:txBody>
      </p:sp>
      <p:pic>
        <p:nvPicPr>
          <p:cNvPr id="42" name="图片 41"/>
          <p:cNvPicPr/>
          <p:nvPr/>
        </p:nvPicPr>
        <p:blipFill>
          <a:blip r:embed="rId3" cstate="print">
            <a:extLst>
              <a:ext uri="{28A0092B-C50C-407E-A947-70E740481C1C}">
                <a14:useLocalDpi xmlns:a14="http://schemas.microsoft.com/office/drawing/2010/main" val="0"/>
              </a:ext>
            </a:extLst>
          </a:blip>
          <a:stretch>
            <a:fillRect/>
          </a:stretch>
        </p:blipFill>
        <p:spPr>
          <a:xfrm>
            <a:off x="7894014" y="1829033"/>
            <a:ext cx="3960440" cy="3657445"/>
          </a:xfrm>
          <a:prstGeom prst="rect">
            <a:avLst/>
          </a:prstGeom>
        </p:spPr>
      </p:pic>
    </p:spTree>
    <p:extLst>
      <p:ext uri="{BB962C8B-B14F-4D97-AF65-F5344CB8AC3E}">
        <p14:creationId xmlns:p14="http://schemas.microsoft.com/office/powerpoint/2010/main" val="65696354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量化 </a:t>
            </a:r>
            <a:endParaRPr lang="zh-CN" altLang="en-US" sz="2400" dirty="0">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1193798" y="1694640"/>
            <a:ext cx="6512263" cy="4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en-US" altLang="zh-CN" sz="2400" b="1" dirty="0" smtClean="0"/>
              <a:t>         </a:t>
            </a:r>
            <a:r>
              <a:rPr lang="zh-CN" altLang="zh-CN" sz="2400" b="1" dirty="0" smtClean="0"/>
              <a:t>量化</a:t>
            </a:r>
            <a:r>
              <a:rPr lang="zh-CN" altLang="zh-CN" sz="2400" b="1" dirty="0"/>
              <a:t>是将信息用数值或者符号来表示，转化成计算机可以处理的方式。比如在图像的数字化中，像素组成图像的“小方格”，这些小方块都有一个明确的位置和被分配的色彩数值，而这些一小方格的颜色和位置就决定该图像所呈现出来的样子。由于每一个像素点都是一个数值，因此我们需要将采集到的模拟信号归到有限的信号等级上，其实就是完成简化</a:t>
            </a:r>
            <a:r>
              <a:rPr lang="zh-CN" altLang="zh-CN" sz="2400" b="1" dirty="0" smtClean="0"/>
              <a:t>。</a:t>
            </a:r>
            <a:endParaRPr lang="zh-CN" altLang="en-US" sz="2800" b="1" dirty="0">
              <a:latin typeface="+mn-ea"/>
            </a:endParaRPr>
          </a:p>
        </p:txBody>
      </p:sp>
    </p:spTree>
    <p:extLst>
      <p:ext uri="{BB962C8B-B14F-4D97-AF65-F5344CB8AC3E}">
        <p14:creationId xmlns:p14="http://schemas.microsoft.com/office/powerpoint/2010/main" val="275403779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量化 </a:t>
            </a:r>
            <a:endParaRPr lang="zh-CN" altLang="en-US" sz="2400" dirty="0">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1193798" y="1694640"/>
            <a:ext cx="6512263" cy="339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zh-CN" altLang="en-US" sz="2400" b="1" dirty="0">
                <a:latin typeface="+mn-ea"/>
              </a:rPr>
              <a:t>（</a:t>
            </a:r>
            <a:r>
              <a:rPr lang="en-US" altLang="zh-CN" sz="2400" b="1" dirty="0">
                <a:latin typeface="+mn-ea"/>
              </a:rPr>
              <a:t>1</a:t>
            </a:r>
            <a:r>
              <a:rPr lang="zh-CN" altLang="en-US" sz="2400" b="1" dirty="0">
                <a:latin typeface="+mn-ea"/>
              </a:rPr>
              <a:t>）用二维数组表示棋盘格，但是考虑每行有且仅有一个点，因此用数组</a:t>
            </a:r>
            <a:r>
              <a:rPr lang="en-US" altLang="zh-CN" sz="2400" b="1" dirty="0">
                <a:latin typeface="+mn-ea"/>
              </a:rPr>
              <a:t>a[1..8]</a:t>
            </a:r>
            <a:r>
              <a:rPr lang="zh-CN" altLang="en-US" sz="2400" b="1" dirty="0">
                <a:latin typeface="+mn-ea"/>
              </a:rPr>
              <a:t>表示点在棋盘的位置（列位置），优化了空间复杂度。</a:t>
            </a:r>
          </a:p>
          <a:p>
            <a:pPr>
              <a:lnSpc>
                <a:spcPct val="150000"/>
              </a:lnSpc>
            </a:pPr>
            <a:r>
              <a:rPr lang="zh-CN" altLang="en-US" sz="2400" b="1" dirty="0">
                <a:latin typeface="+mn-ea"/>
              </a:rPr>
              <a:t>（</a:t>
            </a:r>
            <a:r>
              <a:rPr lang="en-US" altLang="zh-CN" sz="2400" b="1" dirty="0">
                <a:latin typeface="+mn-ea"/>
              </a:rPr>
              <a:t>2</a:t>
            </a:r>
            <a:r>
              <a:rPr lang="zh-CN" altLang="en-US" sz="2400" b="1" dirty="0">
                <a:latin typeface="+mn-ea"/>
              </a:rPr>
              <a:t>）</a:t>
            </a:r>
            <a:r>
              <a:rPr lang="en-US" altLang="zh-CN" sz="2400" b="1" dirty="0">
                <a:latin typeface="+mn-ea"/>
              </a:rPr>
              <a:t>b[1..8]</a:t>
            </a:r>
            <a:r>
              <a:rPr lang="zh-CN" altLang="en-US" sz="2400" b="1" dirty="0">
                <a:latin typeface="+mn-ea"/>
              </a:rPr>
              <a:t>、</a:t>
            </a:r>
            <a:r>
              <a:rPr lang="en-US" altLang="zh-CN" sz="2400" b="1" dirty="0">
                <a:latin typeface="+mn-ea"/>
              </a:rPr>
              <a:t>c[1..16]</a:t>
            </a:r>
            <a:r>
              <a:rPr lang="zh-CN" altLang="en-US" sz="2400" b="1" dirty="0">
                <a:latin typeface="+mn-ea"/>
              </a:rPr>
              <a:t>、</a:t>
            </a:r>
            <a:r>
              <a:rPr lang="en-US" altLang="zh-CN" sz="2400" b="1" dirty="0">
                <a:latin typeface="+mn-ea"/>
              </a:rPr>
              <a:t>d[0..14]</a:t>
            </a:r>
            <a:r>
              <a:rPr lang="zh-CN" altLang="en-US" sz="2400" b="1" dirty="0">
                <a:latin typeface="+mn-ea"/>
              </a:rPr>
              <a:t>三个数组来标记</a:t>
            </a:r>
            <a:r>
              <a:rPr lang="zh-CN" altLang="en-US" sz="2400" b="1" dirty="0">
                <a:solidFill>
                  <a:srgbClr val="FF0000"/>
                </a:solidFill>
                <a:latin typeface="+mn-ea"/>
              </a:rPr>
              <a:t>列</a:t>
            </a:r>
            <a:r>
              <a:rPr lang="zh-CN" altLang="en-US" sz="2400" b="1" dirty="0">
                <a:latin typeface="+mn-ea"/>
              </a:rPr>
              <a:t>和</a:t>
            </a:r>
            <a:r>
              <a:rPr lang="zh-CN" altLang="en-US" sz="2400" b="1" dirty="0">
                <a:solidFill>
                  <a:srgbClr val="FF0000"/>
                </a:solidFill>
                <a:latin typeface="+mn-ea"/>
              </a:rPr>
              <a:t>两个斜对角线</a:t>
            </a:r>
            <a:r>
              <a:rPr lang="zh-CN" altLang="en-US" sz="2400" b="1" dirty="0">
                <a:latin typeface="+mn-ea"/>
              </a:rPr>
              <a:t>位置的占用情况，</a:t>
            </a:r>
            <a:r>
              <a:rPr lang="en-US" altLang="zh-CN" sz="2400" b="1" dirty="0">
                <a:latin typeface="+mn-ea"/>
              </a:rPr>
              <a:t>0</a:t>
            </a:r>
            <a:r>
              <a:rPr lang="zh-CN" altLang="en-US" sz="2400" b="1" dirty="0">
                <a:latin typeface="+mn-ea"/>
              </a:rPr>
              <a:t>表示未占用，</a:t>
            </a:r>
            <a:r>
              <a:rPr lang="en-US" altLang="zh-CN" sz="2400" b="1" dirty="0">
                <a:latin typeface="+mn-ea"/>
              </a:rPr>
              <a:t>1</a:t>
            </a:r>
            <a:r>
              <a:rPr lang="zh-CN" altLang="en-US" sz="2400" b="1" dirty="0">
                <a:latin typeface="+mn-ea"/>
              </a:rPr>
              <a:t>表示已经占用，其初始值均为</a:t>
            </a:r>
            <a:r>
              <a:rPr lang="en-US" altLang="zh-CN" sz="2400" b="1" dirty="0">
                <a:latin typeface="+mn-ea"/>
              </a:rPr>
              <a:t>0</a:t>
            </a:r>
            <a:r>
              <a:rPr lang="zh-CN" altLang="en-US" sz="2400" b="1" dirty="0" smtClean="0">
                <a:latin typeface="+mn-ea"/>
              </a:rPr>
              <a:t>。</a:t>
            </a:r>
            <a:endParaRPr lang="zh-CN" altLang="en-US" sz="2400" b="1" dirty="0">
              <a:latin typeface="+mn-ea"/>
            </a:endParaRPr>
          </a:p>
        </p:txBody>
      </p:sp>
    </p:spTree>
    <p:extLst>
      <p:ext uri="{BB962C8B-B14F-4D97-AF65-F5344CB8AC3E}">
        <p14:creationId xmlns:p14="http://schemas.microsoft.com/office/powerpoint/2010/main" val="408617636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建立模型</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1193798" y="1694640"/>
            <a:ext cx="6512263" cy="228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zh-CN" altLang="en-US" sz="2400" b="1" dirty="0" smtClean="0">
                <a:latin typeface="+mn-ea"/>
              </a:rPr>
              <a:t>    建模</a:t>
            </a:r>
            <a:r>
              <a:rPr lang="zh-CN" altLang="en-US" sz="2400" b="1" dirty="0">
                <a:latin typeface="+mn-ea"/>
              </a:rPr>
              <a:t>指在量化的基础上，构建各变量之间的数学关系，建立“可计算”的数学公式或用数学语言进行描述。</a:t>
            </a:r>
          </a:p>
          <a:p>
            <a:pPr>
              <a:lnSpc>
                <a:spcPct val="150000"/>
              </a:lnSpc>
            </a:pPr>
            <a:r>
              <a:rPr lang="zh-CN" altLang="en-US" sz="2400" b="1" dirty="0" smtClean="0">
                <a:latin typeface="+mn-ea"/>
              </a:rPr>
              <a:t>   根据</a:t>
            </a:r>
            <a:r>
              <a:rPr lang="zh-CN" altLang="en-US" sz="2400" b="1" dirty="0">
                <a:latin typeface="+mn-ea"/>
              </a:rPr>
              <a:t>本</a:t>
            </a:r>
            <a:r>
              <a:rPr lang="zh-CN" altLang="en-US" sz="2400" b="1" dirty="0" smtClean="0">
                <a:latin typeface="+mn-ea"/>
              </a:rPr>
              <a:t>案例约束条件</a:t>
            </a:r>
            <a:r>
              <a:rPr lang="zh-CN" altLang="en-US" sz="2400" b="1" dirty="0">
                <a:latin typeface="+mn-ea"/>
              </a:rPr>
              <a:t>建立数组之间的</a:t>
            </a:r>
            <a:r>
              <a:rPr lang="zh-CN" altLang="en-US" sz="2400" b="1" dirty="0" smtClean="0">
                <a:latin typeface="+mn-ea"/>
              </a:rPr>
              <a:t>关系</a:t>
            </a:r>
            <a:r>
              <a:rPr lang="zh-CN" altLang="en-US" sz="2400" b="1" dirty="0">
                <a:latin typeface="+mn-ea"/>
              </a:rPr>
              <a:t>。</a:t>
            </a:r>
          </a:p>
        </p:txBody>
      </p:sp>
    </p:spTree>
    <p:extLst>
      <p:ext uri="{BB962C8B-B14F-4D97-AF65-F5344CB8AC3E}">
        <p14:creationId xmlns:p14="http://schemas.microsoft.com/office/powerpoint/2010/main" val="377210048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建立模型</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1193798" y="1694640"/>
            <a:ext cx="6512263" cy="4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zh-CN" altLang="en-US" sz="2400" b="1" dirty="0">
                <a:latin typeface="黑体" panose="02010609060101010101" pitchFamily="49" charset="-122"/>
                <a:ea typeface="黑体" panose="02010609060101010101" pitchFamily="49" charset="-122"/>
              </a:rPr>
              <a:t>约束条件一</a:t>
            </a:r>
            <a:r>
              <a:rPr lang="zh-CN" altLang="en-US" sz="2400" dirty="0">
                <a:latin typeface="+mn-ea"/>
              </a:rPr>
              <a:t>：</a:t>
            </a:r>
            <a:r>
              <a:rPr lang="zh-CN" altLang="en-US" sz="2400" b="1" dirty="0">
                <a:latin typeface="+mn-ea"/>
              </a:rPr>
              <a:t>同一行只能有一个点</a:t>
            </a:r>
          </a:p>
          <a:p>
            <a:pPr>
              <a:lnSpc>
                <a:spcPct val="150000"/>
              </a:lnSpc>
            </a:pPr>
            <a:r>
              <a:rPr lang="zh-CN" altLang="en-US" sz="2400" b="1" dirty="0">
                <a:latin typeface="+mn-ea"/>
              </a:rPr>
              <a:t>因此，在数组</a:t>
            </a:r>
            <a:r>
              <a:rPr lang="en-US" altLang="zh-CN" sz="2400" b="1" dirty="0">
                <a:latin typeface="+mn-ea"/>
              </a:rPr>
              <a:t>a</a:t>
            </a:r>
            <a:r>
              <a:rPr lang="zh-CN" altLang="en-US" sz="2400" b="1" dirty="0">
                <a:latin typeface="+mn-ea"/>
              </a:rPr>
              <a:t>中用</a:t>
            </a:r>
            <a:r>
              <a:rPr lang="en-US" altLang="zh-CN" sz="2400" b="1" dirty="0">
                <a:latin typeface="+mn-ea"/>
              </a:rPr>
              <a:t>a[</a:t>
            </a:r>
            <a:r>
              <a:rPr lang="en-US" altLang="zh-CN" sz="2400" b="1" dirty="0" err="1">
                <a:latin typeface="+mn-ea"/>
              </a:rPr>
              <a:t>i</a:t>
            </a:r>
            <a:r>
              <a:rPr lang="en-US" altLang="zh-CN" sz="2400" b="1" dirty="0">
                <a:latin typeface="+mn-ea"/>
              </a:rPr>
              <a:t>]=j</a:t>
            </a:r>
            <a:r>
              <a:rPr lang="zh-CN" altLang="en-US" sz="2400" b="1" dirty="0">
                <a:latin typeface="+mn-ea"/>
              </a:rPr>
              <a:t>表示，其含义为将第</a:t>
            </a:r>
            <a:r>
              <a:rPr lang="en-US" altLang="zh-CN" sz="2400" b="1" dirty="0" err="1">
                <a:latin typeface="+mn-ea"/>
              </a:rPr>
              <a:t>i</a:t>
            </a:r>
            <a:r>
              <a:rPr lang="zh-CN" altLang="en-US" sz="2400" b="1" dirty="0">
                <a:latin typeface="+mn-ea"/>
              </a:rPr>
              <a:t>点放在第</a:t>
            </a:r>
            <a:r>
              <a:rPr lang="en-US" altLang="zh-CN" sz="2400" b="1" dirty="0">
                <a:latin typeface="+mn-ea"/>
              </a:rPr>
              <a:t>j</a:t>
            </a:r>
            <a:r>
              <a:rPr lang="zh-CN" altLang="en-US" sz="2400" b="1" dirty="0">
                <a:latin typeface="+mn-ea"/>
              </a:rPr>
              <a:t>列。数组下标表示第几个点，其内容表示这个点所在的列数。</a:t>
            </a:r>
            <a:r>
              <a:rPr lang="en-US" altLang="zh-CN" sz="2400" b="1" dirty="0">
                <a:latin typeface="+mn-ea"/>
              </a:rPr>
              <a:t>a[3]=5</a:t>
            </a:r>
            <a:r>
              <a:rPr lang="zh-CN" altLang="en-US" sz="2400" b="1" dirty="0">
                <a:latin typeface="+mn-ea"/>
              </a:rPr>
              <a:t>就表示第</a:t>
            </a:r>
            <a:r>
              <a:rPr lang="en-US" altLang="zh-CN" sz="2400" b="1" dirty="0">
                <a:latin typeface="+mn-ea"/>
              </a:rPr>
              <a:t>3</a:t>
            </a:r>
            <a:r>
              <a:rPr lang="zh-CN" altLang="en-US" sz="2400" b="1" dirty="0">
                <a:latin typeface="+mn-ea"/>
              </a:rPr>
              <a:t>个点放在第</a:t>
            </a:r>
            <a:r>
              <a:rPr lang="en-US" altLang="zh-CN" sz="2400" b="1" dirty="0">
                <a:latin typeface="+mn-ea"/>
              </a:rPr>
              <a:t>5</a:t>
            </a:r>
            <a:r>
              <a:rPr lang="zh-CN" altLang="en-US" sz="2400" b="1" dirty="0">
                <a:latin typeface="+mn-ea"/>
              </a:rPr>
              <a:t>列。</a:t>
            </a:r>
          </a:p>
          <a:p>
            <a:pPr>
              <a:lnSpc>
                <a:spcPct val="150000"/>
              </a:lnSpc>
            </a:pPr>
            <a:r>
              <a:rPr lang="zh-CN" altLang="en-US" sz="2400" b="1" dirty="0">
                <a:latin typeface="黑体" panose="02010609060101010101" pitchFamily="49" charset="-122"/>
                <a:ea typeface="黑体" panose="02010609060101010101" pitchFamily="49" charset="-122"/>
              </a:rPr>
              <a:t>约束条件二</a:t>
            </a:r>
            <a:r>
              <a:rPr lang="zh-CN" altLang="en-US" sz="2400" b="1" dirty="0">
                <a:latin typeface="+mn-ea"/>
              </a:rPr>
              <a:t>：同一列上只能有一个点</a:t>
            </a:r>
          </a:p>
          <a:p>
            <a:pPr>
              <a:lnSpc>
                <a:spcPct val="150000"/>
              </a:lnSpc>
            </a:pPr>
            <a:r>
              <a:rPr lang="zh-CN" altLang="en-US" sz="2400" b="1" dirty="0">
                <a:latin typeface="+mn-ea"/>
              </a:rPr>
              <a:t>在数组</a:t>
            </a:r>
            <a:r>
              <a:rPr lang="en-US" altLang="zh-CN" sz="2400" b="1" dirty="0">
                <a:latin typeface="+mn-ea"/>
              </a:rPr>
              <a:t>b</a:t>
            </a:r>
            <a:r>
              <a:rPr lang="zh-CN" altLang="en-US" sz="2400" b="1" dirty="0">
                <a:latin typeface="+mn-ea"/>
              </a:rPr>
              <a:t>中用</a:t>
            </a:r>
            <a:r>
              <a:rPr lang="en-US" altLang="zh-CN" sz="2400" b="1" dirty="0">
                <a:latin typeface="+mn-ea"/>
              </a:rPr>
              <a:t>b[j]=1</a:t>
            </a:r>
            <a:r>
              <a:rPr lang="zh-CN" altLang="en-US" sz="2400" b="1" dirty="0">
                <a:latin typeface="+mn-ea"/>
              </a:rPr>
              <a:t>表示，表示第</a:t>
            </a:r>
            <a:r>
              <a:rPr lang="en-US" altLang="zh-CN" sz="2400" b="1" dirty="0">
                <a:latin typeface="+mn-ea"/>
              </a:rPr>
              <a:t>j</a:t>
            </a:r>
            <a:r>
              <a:rPr lang="zh-CN" altLang="en-US" sz="2400" b="1" dirty="0">
                <a:latin typeface="+mn-ea"/>
              </a:rPr>
              <a:t>列被占用，不能在放置点</a:t>
            </a:r>
            <a:r>
              <a:rPr lang="zh-CN" altLang="en-US" sz="2400" b="1" dirty="0" smtClean="0">
                <a:latin typeface="+mn-ea"/>
              </a:rPr>
              <a:t>。</a:t>
            </a:r>
            <a:endParaRPr lang="zh-CN" altLang="en-US" sz="2400" b="1" dirty="0">
              <a:latin typeface="+mn-ea"/>
            </a:endParaRPr>
          </a:p>
        </p:txBody>
      </p:sp>
    </p:spTree>
    <p:extLst>
      <p:ext uri="{BB962C8B-B14F-4D97-AF65-F5344CB8AC3E}">
        <p14:creationId xmlns:p14="http://schemas.microsoft.com/office/powerpoint/2010/main" val="45184616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建立模型</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1193798" y="1694640"/>
            <a:ext cx="6512263" cy="283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zh-CN" altLang="en-US" sz="2400" b="1" dirty="0" smtClean="0">
                <a:latin typeface="黑体" panose="02010609060101010101" pitchFamily="49" charset="-122"/>
                <a:ea typeface="黑体" panose="02010609060101010101" pitchFamily="49" charset="-122"/>
              </a:rPr>
              <a:t>约束条件</a:t>
            </a:r>
            <a:r>
              <a:rPr lang="zh-CN" altLang="en-US" sz="2400" b="1" dirty="0">
                <a:latin typeface="黑体" panose="02010609060101010101" pitchFamily="49" charset="-122"/>
                <a:ea typeface="黑体" panose="02010609060101010101" pitchFamily="49" charset="-122"/>
              </a:rPr>
              <a:t>三</a:t>
            </a:r>
            <a:r>
              <a:rPr lang="zh-CN" altLang="en-US" sz="2400" dirty="0">
                <a:latin typeface="+mn-ea"/>
              </a:rPr>
              <a:t>：</a:t>
            </a:r>
            <a:r>
              <a:rPr lang="zh-CN" altLang="en-US" sz="2400" b="1" dirty="0">
                <a:latin typeface="+mn-ea"/>
              </a:rPr>
              <a:t>同在／ 斜线上只有一个点</a:t>
            </a:r>
          </a:p>
          <a:p>
            <a:pPr>
              <a:lnSpc>
                <a:spcPct val="150000"/>
              </a:lnSpc>
            </a:pPr>
            <a:r>
              <a:rPr lang="zh-CN" altLang="en-US" sz="2400" b="1" dirty="0" smtClean="0">
                <a:latin typeface="+mn-ea"/>
              </a:rPr>
              <a:t>用</a:t>
            </a:r>
            <a:r>
              <a:rPr lang="en-US" altLang="zh-CN" sz="2400" b="1" dirty="0" smtClean="0">
                <a:latin typeface="+mn-ea"/>
              </a:rPr>
              <a:t>c</a:t>
            </a:r>
            <a:r>
              <a:rPr lang="zh-CN" altLang="en-US" sz="2400" b="1" dirty="0" smtClean="0">
                <a:latin typeface="+mn-ea"/>
              </a:rPr>
              <a:t>数组</a:t>
            </a:r>
            <a:r>
              <a:rPr lang="zh-CN" altLang="en-US" sz="2400" b="1" dirty="0">
                <a:latin typeface="+mn-ea"/>
              </a:rPr>
              <a:t>标记右上到左下（</a:t>
            </a:r>
            <a:r>
              <a:rPr lang="en-US" altLang="zh-CN" sz="2400" b="1" dirty="0">
                <a:latin typeface="+mn-ea"/>
              </a:rPr>
              <a:t>/</a:t>
            </a:r>
            <a:r>
              <a:rPr lang="zh-CN" altLang="en-US" sz="2400" b="1" dirty="0">
                <a:latin typeface="+mn-ea"/>
              </a:rPr>
              <a:t>）的斜线的占用情况。当第</a:t>
            </a:r>
            <a:r>
              <a:rPr lang="en-US" altLang="zh-CN" sz="2400" b="1" dirty="0" err="1">
                <a:latin typeface="+mn-ea"/>
              </a:rPr>
              <a:t>i</a:t>
            </a:r>
            <a:r>
              <a:rPr lang="zh-CN" altLang="en-US" sz="2400" b="1" dirty="0">
                <a:latin typeface="+mn-ea"/>
              </a:rPr>
              <a:t>点放在第</a:t>
            </a:r>
            <a:r>
              <a:rPr lang="en-US" altLang="zh-CN" sz="2400" b="1" dirty="0">
                <a:latin typeface="+mn-ea"/>
              </a:rPr>
              <a:t>j</a:t>
            </a:r>
            <a:r>
              <a:rPr lang="zh-CN" altLang="en-US" sz="2400" b="1" dirty="0">
                <a:latin typeface="+mn-ea"/>
              </a:rPr>
              <a:t>列时，右上到左下的斜线的行号和列号之和相等，即</a:t>
            </a:r>
            <a:r>
              <a:rPr lang="en-US" altLang="zh-CN" sz="2400" b="1" dirty="0" err="1">
                <a:latin typeface="+mn-ea"/>
              </a:rPr>
              <a:t>i+j</a:t>
            </a:r>
            <a:r>
              <a:rPr lang="zh-CN" altLang="en-US" sz="2400" b="1" dirty="0">
                <a:latin typeface="+mn-ea"/>
              </a:rPr>
              <a:t>均相等。因此用</a:t>
            </a:r>
            <a:r>
              <a:rPr lang="en-US" altLang="zh-CN" sz="2400" b="1" dirty="0">
                <a:latin typeface="+mn-ea"/>
              </a:rPr>
              <a:t>c[</a:t>
            </a:r>
            <a:r>
              <a:rPr lang="en-US" altLang="zh-CN" sz="2400" b="1" dirty="0" err="1">
                <a:latin typeface="+mn-ea"/>
              </a:rPr>
              <a:t>i+j</a:t>
            </a:r>
            <a:r>
              <a:rPr lang="en-US" altLang="zh-CN" sz="2400" b="1" dirty="0">
                <a:latin typeface="+mn-ea"/>
              </a:rPr>
              <a:t>]=1 ,</a:t>
            </a:r>
            <a:r>
              <a:rPr lang="zh-CN" altLang="en-US" sz="2400" b="1" dirty="0">
                <a:latin typeface="+mn-ea"/>
              </a:rPr>
              <a:t>标记这条斜线被占用</a:t>
            </a:r>
            <a:r>
              <a:rPr lang="zh-CN" altLang="en-US" sz="2400" b="1" dirty="0" smtClean="0">
                <a:latin typeface="+mn-ea"/>
              </a:rPr>
              <a:t>。</a:t>
            </a:r>
            <a:endParaRPr lang="zh-CN" altLang="en-US" sz="2400" b="1" dirty="0">
              <a:latin typeface="+mn-ea"/>
            </a:endParaRPr>
          </a:p>
        </p:txBody>
      </p:sp>
      <p:pic>
        <p:nvPicPr>
          <p:cNvPr id="42" name="图片 41"/>
          <p:cNvPicPr/>
          <p:nvPr/>
        </p:nvPicPr>
        <p:blipFill>
          <a:blip r:embed="rId3" cstate="print">
            <a:extLst>
              <a:ext uri="{28A0092B-C50C-407E-A947-70E740481C1C}">
                <a14:useLocalDpi xmlns:a14="http://schemas.microsoft.com/office/drawing/2010/main" val="0"/>
              </a:ext>
            </a:extLst>
          </a:blip>
          <a:stretch>
            <a:fillRect/>
          </a:stretch>
        </p:blipFill>
        <p:spPr>
          <a:xfrm>
            <a:off x="7681763" y="1766546"/>
            <a:ext cx="3960440" cy="3657445"/>
          </a:xfrm>
          <a:prstGeom prst="rect">
            <a:avLst/>
          </a:prstGeom>
        </p:spPr>
      </p:pic>
    </p:spTree>
    <p:extLst>
      <p:ext uri="{BB962C8B-B14F-4D97-AF65-F5344CB8AC3E}">
        <p14:creationId xmlns:p14="http://schemas.microsoft.com/office/powerpoint/2010/main" val="79223815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建立模型</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1193798" y="1694640"/>
            <a:ext cx="6512263" cy="394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zh-CN" altLang="en-US" sz="2400" b="1" dirty="0" smtClean="0">
                <a:latin typeface="黑体" panose="02010609060101010101" pitchFamily="49" charset="-122"/>
                <a:ea typeface="黑体" panose="02010609060101010101" pitchFamily="49" charset="-122"/>
              </a:rPr>
              <a:t>约束条件</a:t>
            </a:r>
            <a:r>
              <a:rPr lang="zh-CN" altLang="en-US" sz="2400" b="1" dirty="0">
                <a:latin typeface="黑体" panose="02010609060101010101" pitchFamily="49" charset="-122"/>
                <a:ea typeface="黑体" panose="02010609060101010101" pitchFamily="49" charset="-122"/>
              </a:rPr>
              <a:t>四</a:t>
            </a:r>
            <a:r>
              <a:rPr lang="zh-CN" altLang="en-US" sz="2400" dirty="0">
                <a:latin typeface="+mn-ea"/>
              </a:rPr>
              <a:t>：</a:t>
            </a:r>
            <a:r>
              <a:rPr lang="zh-CN" altLang="en-US" sz="2400" b="1" dirty="0">
                <a:latin typeface="+mn-ea"/>
              </a:rPr>
              <a:t>同在＼ 斜线上只有一个点</a:t>
            </a:r>
          </a:p>
          <a:p>
            <a:pPr>
              <a:lnSpc>
                <a:spcPct val="150000"/>
              </a:lnSpc>
            </a:pPr>
            <a:r>
              <a:rPr lang="zh-CN" altLang="en-US" sz="2400" b="1" dirty="0">
                <a:latin typeface="+mn-ea"/>
              </a:rPr>
              <a:t>用</a:t>
            </a:r>
            <a:r>
              <a:rPr lang="en-US" altLang="zh-CN" sz="2400" b="1" dirty="0">
                <a:latin typeface="+mn-ea"/>
              </a:rPr>
              <a:t>d</a:t>
            </a:r>
            <a:r>
              <a:rPr lang="zh-CN" altLang="en-US" sz="2400" b="1" dirty="0">
                <a:latin typeface="+mn-ea"/>
              </a:rPr>
              <a:t>数组标记右上到左下（</a:t>
            </a:r>
            <a:r>
              <a:rPr lang="en-US" altLang="zh-CN" sz="2400" b="1" dirty="0">
                <a:latin typeface="+mn-ea"/>
              </a:rPr>
              <a:t>\</a:t>
            </a:r>
            <a:r>
              <a:rPr lang="zh-CN" altLang="en-US" sz="2400" b="1" dirty="0">
                <a:latin typeface="+mn-ea"/>
              </a:rPr>
              <a:t>）的斜线的占用情况。当第</a:t>
            </a:r>
            <a:r>
              <a:rPr lang="en-US" altLang="zh-CN" sz="2400" b="1" dirty="0" err="1">
                <a:latin typeface="+mn-ea"/>
              </a:rPr>
              <a:t>i</a:t>
            </a:r>
            <a:r>
              <a:rPr lang="zh-CN" altLang="en-US" sz="2400" b="1" dirty="0">
                <a:latin typeface="+mn-ea"/>
              </a:rPr>
              <a:t>个点放在第</a:t>
            </a:r>
            <a:r>
              <a:rPr lang="en-US" altLang="zh-CN" sz="2400" b="1" dirty="0">
                <a:latin typeface="+mn-ea"/>
              </a:rPr>
              <a:t>j</a:t>
            </a:r>
            <a:r>
              <a:rPr lang="zh-CN" altLang="en-US" sz="2400" b="1" dirty="0">
                <a:latin typeface="+mn-ea"/>
              </a:rPr>
              <a:t>列时，左上到右下（</a:t>
            </a:r>
            <a:r>
              <a:rPr lang="en-US" altLang="zh-CN" sz="2400" b="1" dirty="0">
                <a:latin typeface="+mn-ea"/>
              </a:rPr>
              <a:t>\</a:t>
            </a:r>
            <a:r>
              <a:rPr lang="zh-CN" altLang="en-US" sz="2400" b="1" dirty="0">
                <a:latin typeface="+mn-ea"/>
              </a:rPr>
              <a:t>）斜线的行号和列号之差相等，即</a:t>
            </a:r>
            <a:r>
              <a:rPr lang="en-US" altLang="zh-CN" sz="2400" b="1" dirty="0">
                <a:latin typeface="+mn-ea"/>
              </a:rPr>
              <a:t>|</a:t>
            </a:r>
            <a:r>
              <a:rPr lang="en-US" altLang="zh-CN" sz="2400" b="1" dirty="0" err="1">
                <a:latin typeface="+mn-ea"/>
              </a:rPr>
              <a:t>i</a:t>
            </a:r>
            <a:r>
              <a:rPr lang="en-US" altLang="zh-CN" sz="2400" b="1" dirty="0">
                <a:latin typeface="+mn-ea"/>
              </a:rPr>
              <a:t>-j|</a:t>
            </a:r>
            <a:r>
              <a:rPr lang="zh-CN" altLang="en-US" sz="2400" b="1" dirty="0">
                <a:latin typeface="+mn-ea"/>
              </a:rPr>
              <a:t>均相等。因此用</a:t>
            </a:r>
            <a:r>
              <a:rPr lang="en-US" altLang="zh-CN" sz="2400" b="1" dirty="0">
                <a:latin typeface="+mn-ea"/>
              </a:rPr>
              <a:t>i-j+7</a:t>
            </a:r>
            <a:r>
              <a:rPr lang="zh-CN" altLang="en-US" sz="2400" b="1" dirty="0">
                <a:latin typeface="+mn-ea"/>
              </a:rPr>
              <a:t>去掉绝对值号。用</a:t>
            </a:r>
            <a:r>
              <a:rPr lang="en-US" altLang="zh-CN" sz="2400" b="1" dirty="0">
                <a:latin typeface="+mn-ea"/>
              </a:rPr>
              <a:t>c[i-j+7]=1 ,</a:t>
            </a:r>
            <a:r>
              <a:rPr lang="zh-CN" altLang="en-US" sz="2400" b="1" dirty="0">
                <a:latin typeface="+mn-ea"/>
              </a:rPr>
              <a:t>标记这条斜线被占用。</a:t>
            </a:r>
          </a:p>
          <a:p>
            <a:pPr>
              <a:lnSpc>
                <a:spcPct val="150000"/>
              </a:lnSpc>
            </a:pPr>
            <a:endParaRPr lang="zh-CN" altLang="en-US" sz="2400" dirty="0">
              <a:latin typeface="+mn-ea"/>
            </a:endParaRPr>
          </a:p>
        </p:txBody>
      </p:sp>
      <p:pic>
        <p:nvPicPr>
          <p:cNvPr id="42" name="图片 41"/>
          <p:cNvPicPr/>
          <p:nvPr/>
        </p:nvPicPr>
        <p:blipFill>
          <a:blip r:embed="rId3" cstate="print">
            <a:extLst>
              <a:ext uri="{28A0092B-C50C-407E-A947-70E740481C1C}">
                <a14:useLocalDpi xmlns:a14="http://schemas.microsoft.com/office/drawing/2010/main" val="0"/>
              </a:ext>
            </a:extLst>
          </a:blip>
          <a:stretch>
            <a:fillRect/>
          </a:stretch>
        </p:blipFill>
        <p:spPr>
          <a:xfrm>
            <a:off x="7681763" y="1766546"/>
            <a:ext cx="3960440" cy="3657445"/>
          </a:xfrm>
          <a:prstGeom prst="rect">
            <a:avLst/>
          </a:prstGeom>
        </p:spPr>
      </p:pic>
    </p:spTree>
    <p:extLst>
      <p:ext uri="{BB962C8B-B14F-4D97-AF65-F5344CB8AC3E}">
        <p14:creationId xmlns:p14="http://schemas.microsoft.com/office/powerpoint/2010/main" val="402193030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建立模型</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768996" y="1694640"/>
            <a:ext cx="6937066" cy="4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zh-CN" altLang="en-US" sz="2400" dirty="0" smtClean="0">
                <a:latin typeface="+mn-ea"/>
              </a:rPr>
              <a:t>    </a:t>
            </a:r>
            <a:r>
              <a:rPr lang="zh-CN" altLang="en-US" sz="2400" b="1" dirty="0" smtClean="0">
                <a:latin typeface="+mn-ea"/>
              </a:rPr>
              <a:t>如果</a:t>
            </a:r>
            <a:r>
              <a:rPr lang="zh-CN" altLang="en-US" sz="2400" b="1" dirty="0">
                <a:latin typeface="+mn-ea"/>
              </a:rPr>
              <a:t>要把第</a:t>
            </a:r>
            <a:r>
              <a:rPr lang="en-US" altLang="zh-CN" sz="2400" b="1" dirty="0" err="1">
                <a:latin typeface="+mn-ea"/>
              </a:rPr>
              <a:t>i</a:t>
            </a:r>
            <a:r>
              <a:rPr lang="zh-CN" altLang="en-US" sz="2400" b="1" dirty="0">
                <a:latin typeface="+mn-ea"/>
              </a:rPr>
              <a:t>点放在第</a:t>
            </a:r>
            <a:r>
              <a:rPr lang="en-US" altLang="zh-CN" sz="2400" b="1" dirty="0">
                <a:latin typeface="+mn-ea"/>
              </a:rPr>
              <a:t>j</a:t>
            </a:r>
            <a:r>
              <a:rPr lang="zh-CN" altLang="en-US" sz="2400" b="1" dirty="0">
                <a:latin typeface="+mn-ea"/>
              </a:rPr>
              <a:t>列，要首先判断该点是否被占用，如果没有被占用，那么就把它放在第</a:t>
            </a:r>
            <a:r>
              <a:rPr lang="en-US" altLang="zh-CN" sz="2400" b="1" dirty="0">
                <a:latin typeface="+mn-ea"/>
              </a:rPr>
              <a:t>j</a:t>
            </a:r>
            <a:r>
              <a:rPr lang="zh-CN" altLang="en-US" sz="2400" b="1" dirty="0">
                <a:latin typeface="+mn-ea"/>
              </a:rPr>
              <a:t>列，并将这列和两条斜线标记为“占用”。</a:t>
            </a:r>
          </a:p>
          <a:p>
            <a:pPr>
              <a:lnSpc>
                <a:spcPct val="150000"/>
              </a:lnSpc>
            </a:pPr>
            <a:r>
              <a:rPr lang="zh-CN" altLang="en-US" sz="2400" b="1" dirty="0">
                <a:latin typeface="+mn-ea"/>
              </a:rPr>
              <a:t>如果</a:t>
            </a:r>
            <a:r>
              <a:rPr lang="en-US" altLang="zh-CN" sz="2400" b="1" dirty="0">
                <a:latin typeface="+mn-ea"/>
              </a:rPr>
              <a:t>(</a:t>
            </a:r>
            <a:r>
              <a:rPr lang="zh-CN" altLang="en-US" sz="2400" b="1" dirty="0">
                <a:latin typeface="+mn-ea"/>
              </a:rPr>
              <a:t>！</a:t>
            </a:r>
            <a:r>
              <a:rPr lang="en-US" altLang="zh-CN" sz="2400" b="1" dirty="0">
                <a:latin typeface="+mn-ea"/>
              </a:rPr>
              <a:t>b[j])&amp;&amp; (</a:t>
            </a:r>
            <a:r>
              <a:rPr lang="zh-CN" altLang="en-US" sz="2400" b="1" dirty="0">
                <a:latin typeface="+mn-ea"/>
              </a:rPr>
              <a:t>！</a:t>
            </a:r>
            <a:r>
              <a:rPr lang="en-US" altLang="zh-CN" sz="2400" b="1" dirty="0">
                <a:latin typeface="+mn-ea"/>
              </a:rPr>
              <a:t>c[</a:t>
            </a:r>
            <a:r>
              <a:rPr lang="en-US" altLang="zh-CN" sz="2400" b="1" dirty="0" err="1">
                <a:latin typeface="+mn-ea"/>
              </a:rPr>
              <a:t>i+j</a:t>
            </a:r>
            <a:r>
              <a:rPr lang="en-US" altLang="zh-CN" sz="2400" b="1" dirty="0">
                <a:latin typeface="+mn-ea"/>
              </a:rPr>
              <a:t>])&amp;&amp; (</a:t>
            </a:r>
            <a:r>
              <a:rPr lang="zh-CN" altLang="en-US" sz="2400" b="1" dirty="0">
                <a:latin typeface="+mn-ea"/>
              </a:rPr>
              <a:t>！</a:t>
            </a:r>
            <a:r>
              <a:rPr lang="en-US" altLang="zh-CN" sz="2400" b="1" dirty="0">
                <a:latin typeface="+mn-ea"/>
              </a:rPr>
              <a:t>d[i-j+7])</a:t>
            </a:r>
            <a:r>
              <a:rPr lang="zh-CN" altLang="en-US" sz="2400" b="1" dirty="0">
                <a:latin typeface="+mn-ea"/>
              </a:rPr>
              <a:t>为真</a:t>
            </a:r>
          </a:p>
          <a:p>
            <a:pPr>
              <a:lnSpc>
                <a:spcPct val="150000"/>
              </a:lnSpc>
            </a:pPr>
            <a:r>
              <a:rPr lang="zh-CN" altLang="en-US" sz="2400" b="1" dirty="0">
                <a:latin typeface="+mn-ea"/>
              </a:rPr>
              <a:t>则</a:t>
            </a:r>
            <a:r>
              <a:rPr lang="en-US" altLang="zh-CN" sz="2400" b="1" dirty="0">
                <a:latin typeface="+mn-ea"/>
              </a:rPr>
              <a:t>a[</a:t>
            </a:r>
            <a:r>
              <a:rPr lang="en-US" altLang="zh-CN" sz="2400" b="1" dirty="0" err="1">
                <a:latin typeface="+mn-ea"/>
              </a:rPr>
              <a:t>i</a:t>
            </a:r>
            <a:r>
              <a:rPr lang="en-US" altLang="zh-CN" sz="2400" b="1" dirty="0">
                <a:latin typeface="+mn-ea"/>
              </a:rPr>
              <a:t>]=j // </a:t>
            </a:r>
            <a:r>
              <a:rPr lang="zh-CN" altLang="en-US" sz="2400" b="1" dirty="0">
                <a:latin typeface="+mn-ea"/>
              </a:rPr>
              <a:t>表示把第</a:t>
            </a:r>
            <a:r>
              <a:rPr lang="en-US" altLang="zh-CN" sz="2400" b="1" dirty="0" err="1">
                <a:latin typeface="+mn-ea"/>
              </a:rPr>
              <a:t>i</a:t>
            </a:r>
            <a:r>
              <a:rPr lang="zh-CN" altLang="en-US" sz="2400" b="1" dirty="0">
                <a:latin typeface="+mn-ea"/>
              </a:rPr>
              <a:t>个点在第</a:t>
            </a:r>
            <a:r>
              <a:rPr lang="en-US" altLang="zh-CN" sz="2400" b="1" dirty="0">
                <a:latin typeface="+mn-ea"/>
              </a:rPr>
              <a:t>j</a:t>
            </a:r>
            <a:r>
              <a:rPr lang="zh-CN" altLang="en-US" sz="2400" b="1" dirty="0">
                <a:latin typeface="+mn-ea"/>
              </a:rPr>
              <a:t>列</a:t>
            </a:r>
          </a:p>
          <a:p>
            <a:pPr>
              <a:lnSpc>
                <a:spcPct val="150000"/>
              </a:lnSpc>
            </a:pPr>
            <a:r>
              <a:rPr lang="en-US" altLang="zh-CN" sz="2400" b="1" dirty="0">
                <a:latin typeface="+mn-ea"/>
              </a:rPr>
              <a:t>b[j]=1  //</a:t>
            </a:r>
            <a:r>
              <a:rPr lang="zh-CN" altLang="en-US" sz="2400" b="1" dirty="0">
                <a:latin typeface="+mn-ea"/>
              </a:rPr>
              <a:t>标记第</a:t>
            </a:r>
            <a:r>
              <a:rPr lang="en-US" altLang="zh-CN" sz="2400" b="1" dirty="0">
                <a:latin typeface="+mn-ea"/>
              </a:rPr>
              <a:t>j</a:t>
            </a:r>
            <a:r>
              <a:rPr lang="zh-CN" altLang="en-US" sz="2400" b="1" dirty="0">
                <a:latin typeface="+mn-ea"/>
              </a:rPr>
              <a:t>列被占用</a:t>
            </a:r>
          </a:p>
          <a:p>
            <a:pPr>
              <a:lnSpc>
                <a:spcPct val="150000"/>
              </a:lnSpc>
            </a:pPr>
            <a:r>
              <a:rPr lang="en-US" altLang="zh-CN" sz="2400" b="1" dirty="0">
                <a:latin typeface="+mn-ea"/>
              </a:rPr>
              <a:t>c[</a:t>
            </a:r>
            <a:r>
              <a:rPr lang="en-US" altLang="zh-CN" sz="2400" b="1" dirty="0" err="1">
                <a:latin typeface="+mn-ea"/>
              </a:rPr>
              <a:t>i+j</a:t>
            </a:r>
            <a:r>
              <a:rPr lang="en-US" altLang="zh-CN" sz="2400" b="1" dirty="0">
                <a:latin typeface="+mn-ea"/>
              </a:rPr>
              <a:t>]=1 //</a:t>
            </a:r>
            <a:r>
              <a:rPr lang="zh-CN" altLang="en-US" sz="2400" b="1" dirty="0">
                <a:latin typeface="+mn-ea"/>
              </a:rPr>
              <a:t>标记右上到左下（</a:t>
            </a:r>
            <a:r>
              <a:rPr lang="en-US" altLang="zh-CN" sz="2400" b="1" dirty="0">
                <a:latin typeface="+mn-ea"/>
              </a:rPr>
              <a:t>/</a:t>
            </a:r>
            <a:r>
              <a:rPr lang="zh-CN" altLang="en-US" sz="2400" b="1" dirty="0">
                <a:latin typeface="+mn-ea"/>
              </a:rPr>
              <a:t>）的斜线占用</a:t>
            </a:r>
          </a:p>
          <a:p>
            <a:pPr>
              <a:lnSpc>
                <a:spcPct val="150000"/>
              </a:lnSpc>
            </a:pPr>
            <a:r>
              <a:rPr lang="en-US" altLang="zh-CN" sz="2400" b="1" dirty="0">
                <a:latin typeface="+mn-ea"/>
              </a:rPr>
              <a:t>d[i-j+7]=1 </a:t>
            </a:r>
            <a:r>
              <a:rPr lang="zh-CN" altLang="en-US" sz="2400" b="1" dirty="0">
                <a:latin typeface="+mn-ea"/>
              </a:rPr>
              <a:t>标记右上到左下（</a:t>
            </a:r>
            <a:r>
              <a:rPr lang="en-US" altLang="zh-CN" sz="2400" b="1" dirty="0">
                <a:latin typeface="+mn-ea"/>
              </a:rPr>
              <a:t>\</a:t>
            </a:r>
            <a:r>
              <a:rPr lang="zh-CN" altLang="en-US" sz="2400" b="1" dirty="0">
                <a:latin typeface="+mn-ea"/>
              </a:rPr>
              <a:t>）的斜线</a:t>
            </a:r>
            <a:r>
              <a:rPr lang="zh-CN" altLang="en-US" sz="2400" b="1" dirty="0" smtClean="0">
                <a:latin typeface="+mn-ea"/>
              </a:rPr>
              <a:t>占用</a:t>
            </a:r>
            <a:endParaRPr lang="zh-CN" altLang="en-US" sz="2400" b="1" dirty="0">
              <a:latin typeface="+mn-ea"/>
            </a:endParaRPr>
          </a:p>
        </p:txBody>
      </p:sp>
      <p:pic>
        <p:nvPicPr>
          <p:cNvPr id="42" name="图片 41"/>
          <p:cNvPicPr/>
          <p:nvPr/>
        </p:nvPicPr>
        <p:blipFill>
          <a:blip r:embed="rId3" cstate="print">
            <a:extLst>
              <a:ext uri="{28A0092B-C50C-407E-A947-70E740481C1C}">
                <a14:useLocalDpi xmlns:a14="http://schemas.microsoft.com/office/drawing/2010/main" val="0"/>
              </a:ext>
            </a:extLst>
          </a:blip>
          <a:stretch>
            <a:fillRect/>
          </a:stretch>
        </p:blipFill>
        <p:spPr>
          <a:xfrm>
            <a:off x="8205467" y="1719660"/>
            <a:ext cx="3960440" cy="3657445"/>
          </a:xfrm>
          <a:prstGeom prst="rect">
            <a:avLst/>
          </a:prstGeom>
        </p:spPr>
      </p:pic>
      <p:sp>
        <p:nvSpPr>
          <p:cNvPr id="2" name="矩形 1"/>
          <p:cNvSpPr/>
          <p:nvPr/>
        </p:nvSpPr>
        <p:spPr>
          <a:xfrm>
            <a:off x="1417067" y="3465852"/>
            <a:ext cx="5544616" cy="467203"/>
          </a:xfrm>
          <a:prstGeom prst="rect">
            <a:avLst/>
          </a:prstGeom>
          <a:solidFill>
            <a:srgbClr val="FF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3616709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建立模型</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768996" y="1694640"/>
            <a:ext cx="6937066" cy="228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en-US" altLang="zh-CN" sz="2400" b="1" dirty="0" smtClean="0"/>
              <a:t>       </a:t>
            </a:r>
            <a:r>
              <a:rPr lang="zh-CN" altLang="zh-CN" sz="2400" b="1" dirty="0" smtClean="0"/>
              <a:t>教师可以通过小组合作让学生发现约束条件之间的关系，也可以通过</a:t>
            </a:r>
            <a:r>
              <a:rPr lang="en-US" altLang="zh-CN" sz="2400" b="1" dirty="0" err="1" smtClean="0"/>
              <a:t>i</a:t>
            </a:r>
            <a:r>
              <a:rPr lang="zh-CN" altLang="zh-CN" sz="2400" b="1" dirty="0" smtClean="0"/>
              <a:t>、</a:t>
            </a:r>
            <a:r>
              <a:rPr lang="en-US" altLang="zh-CN" sz="2400" b="1" dirty="0" smtClean="0"/>
              <a:t>j</a:t>
            </a:r>
            <a:r>
              <a:rPr lang="zh-CN" altLang="zh-CN" sz="2400" b="1" dirty="0" smtClean="0"/>
              <a:t>具体化帮助学生理解约束条件</a:t>
            </a:r>
            <a:r>
              <a:rPr lang="zh-CN" altLang="en-US" sz="2400" b="1" dirty="0" smtClean="0"/>
              <a:t>。</a:t>
            </a:r>
            <a:endParaRPr lang="en-US" altLang="zh-CN" sz="2400" b="1" dirty="0" smtClean="0"/>
          </a:p>
          <a:p>
            <a:pPr>
              <a:lnSpc>
                <a:spcPct val="150000"/>
              </a:lnSpc>
            </a:pPr>
            <a:endParaRPr lang="zh-CN" altLang="en-US" sz="2400" dirty="0">
              <a:latin typeface="+mn-ea"/>
            </a:endParaRPr>
          </a:p>
        </p:txBody>
      </p:sp>
      <p:pic>
        <p:nvPicPr>
          <p:cNvPr id="42" name="图片 41"/>
          <p:cNvPicPr/>
          <p:nvPr/>
        </p:nvPicPr>
        <p:blipFill>
          <a:blip r:embed="rId3" cstate="print">
            <a:extLst>
              <a:ext uri="{28A0092B-C50C-407E-A947-70E740481C1C}">
                <a14:useLocalDpi xmlns:a14="http://schemas.microsoft.com/office/drawing/2010/main" val="0"/>
              </a:ext>
            </a:extLst>
          </a:blip>
          <a:stretch>
            <a:fillRect/>
          </a:stretch>
        </p:blipFill>
        <p:spPr>
          <a:xfrm>
            <a:off x="8205467" y="1719660"/>
            <a:ext cx="3960440" cy="3657445"/>
          </a:xfrm>
          <a:prstGeom prst="rect">
            <a:avLst/>
          </a:prstGeom>
        </p:spPr>
      </p:pic>
    </p:spTree>
    <p:extLst>
      <p:ext uri="{BB962C8B-B14F-4D97-AF65-F5344CB8AC3E}">
        <p14:creationId xmlns:p14="http://schemas.microsoft.com/office/powerpoint/2010/main" val="351796090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建立模型</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768996" y="1694640"/>
            <a:ext cx="6937066" cy="4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zh-CN" altLang="en-US" sz="2400" b="1" dirty="0" smtClean="0"/>
              <a:t>例如：放置第</a:t>
            </a:r>
            <a:r>
              <a:rPr lang="en-US" altLang="zh-CN" sz="2400" b="1" dirty="0" smtClean="0"/>
              <a:t>5</a:t>
            </a:r>
            <a:r>
              <a:rPr lang="zh-CN" altLang="en-US" sz="2400" b="1" dirty="0" smtClean="0"/>
              <a:t>个点时</a:t>
            </a:r>
            <a:endParaRPr lang="en-US" altLang="zh-CN" sz="2400" b="1" dirty="0" smtClean="0"/>
          </a:p>
          <a:p>
            <a:pPr>
              <a:lnSpc>
                <a:spcPct val="150000"/>
              </a:lnSpc>
            </a:pPr>
            <a:r>
              <a:rPr lang="zh-CN" altLang="en-US" sz="2400" b="1" dirty="0" smtClean="0"/>
              <a:t>如果 </a:t>
            </a:r>
            <a:r>
              <a:rPr lang="en-US" altLang="zh-CN" sz="2400" b="1" dirty="0" smtClean="0"/>
              <a:t>(</a:t>
            </a:r>
            <a:r>
              <a:rPr lang="zh-CN" altLang="en-US" sz="2400" b="1" dirty="0" smtClean="0"/>
              <a:t>！</a:t>
            </a:r>
            <a:r>
              <a:rPr lang="en-US" altLang="zh-CN" sz="2400" b="1" dirty="0" smtClean="0"/>
              <a:t>b[4])&amp;&amp; (</a:t>
            </a:r>
            <a:r>
              <a:rPr lang="zh-CN" altLang="en-US" sz="2400" b="1" dirty="0" smtClean="0"/>
              <a:t>！</a:t>
            </a:r>
            <a:r>
              <a:rPr lang="en-US" altLang="zh-CN" sz="2400" b="1" dirty="0" smtClean="0"/>
              <a:t>c[5+4])&amp;&amp; (</a:t>
            </a:r>
            <a:r>
              <a:rPr lang="zh-CN" altLang="en-US" sz="2400" b="1" dirty="0" smtClean="0"/>
              <a:t>！</a:t>
            </a:r>
            <a:r>
              <a:rPr lang="en-US" altLang="zh-CN" sz="2400" b="1" dirty="0" smtClean="0"/>
              <a:t>d[5-4+7])</a:t>
            </a:r>
            <a:r>
              <a:rPr lang="zh-CN" altLang="en-US" sz="2400" b="1" dirty="0" smtClean="0"/>
              <a:t>为真，则把第</a:t>
            </a:r>
            <a:r>
              <a:rPr lang="en-US" altLang="zh-CN" sz="2400" b="1" dirty="0" smtClean="0"/>
              <a:t>5</a:t>
            </a:r>
            <a:r>
              <a:rPr lang="zh-CN" altLang="en-US" sz="2400" b="1" dirty="0" smtClean="0"/>
              <a:t>个点放在第</a:t>
            </a:r>
            <a:r>
              <a:rPr lang="en-US" altLang="zh-CN" sz="2400" b="1" dirty="0" smtClean="0"/>
              <a:t>4</a:t>
            </a:r>
            <a:r>
              <a:rPr lang="zh-CN" altLang="en-US" sz="2400" b="1" dirty="0" smtClean="0"/>
              <a:t>列：</a:t>
            </a:r>
          </a:p>
          <a:p>
            <a:pPr>
              <a:lnSpc>
                <a:spcPct val="150000"/>
              </a:lnSpc>
            </a:pPr>
            <a:r>
              <a:rPr lang="en-US" altLang="zh-CN" sz="2400" b="1" dirty="0" smtClean="0"/>
              <a:t>a[5</a:t>
            </a:r>
            <a:r>
              <a:rPr lang="en-US" altLang="zh-CN" sz="2400" b="1" dirty="0"/>
              <a:t>]=4  </a:t>
            </a:r>
            <a:r>
              <a:rPr lang="zh-CN" altLang="en-US" sz="2400" b="1" dirty="0"/>
              <a:t>表示第</a:t>
            </a:r>
            <a:r>
              <a:rPr lang="en-US" altLang="zh-CN" sz="2400" b="1" dirty="0"/>
              <a:t>5</a:t>
            </a:r>
            <a:r>
              <a:rPr lang="zh-CN" altLang="en-US" sz="2400" b="1" dirty="0" smtClean="0"/>
              <a:t>个点在</a:t>
            </a:r>
            <a:r>
              <a:rPr lang="zh-CN" altLang="en-US" sz="2400" b="1" dirty="0"/>
              <a:t>第</a:t>
            </a:r>
            <a:r>
              <a:rPr lang="en-US" altLang="zh-CN" sz="2400" b="1" dirty="0" smtClean="0"/>
              <a:t>4</a:t>
            </a:r>
            <a:r>
              <a:rPr lang="zh-CN" altLang="en-US" sz="2400" b="1" dirty="0"/>
              <a:t>列</a:t>
            </a:r>
          </a:p>
          <a:p>
            <a:pPr>
              <a:lnSpc>
                <a:spcPct val="150000"/>
              </a:lnSpc>
            </a:pPr>
            <a:r>
              <a:rPr lang="en-US" altLang="zh-CN" sz="2400" b="1" dirty="0"/>
              <a:t>b[4]=1  </a:t>
            </a:r>
            <a:r>
              <a:rPr lang="zh-CN" altLang="en-US" sz="2400" b="1" dirty="0"/>
              <a:t>标记第</a:t>
            </a:r>
            <a:r>
              <a:rPr lang="en-US" altLang="zh-CN" sz="2400" b="1" dirty="0"/>
              <a:t>4</a:t>
            </a:r>
            <a:r>
              <a:rPr lang="zh-CN" altLang="en-US" sz="2400" b="1" dirty="0"/>
              <a:t>列被占用</a:t>
            </a:r>
          </a:p>
          <a:p>
            <a:pPr>
              <a:lnSpc>
                <a:spcPct val="150000"/>
              </a:lnSpc>
            </a:pPr>
            <a:r>
              <a:rPr lang="en-US" altLang="zh-CN" sz="2400" b="1" dirty="0"/>
              <a:t>c[5+4]=1 </a:t>
            </a:r>
            <a:r>
              <a:rPr lang="zh-CN" altLang="en-US" sz="2400" b="1" dirty="0"/>
              <a:t>标记右上到左下（</a:t>
            </a:r>
            <a:r>
              <a:rPr lang="en-US" altLang="zh-CN" sz="2400" b="1" dirty="0"/>
              <a:t>/</a:t>
            </a:r>
            <a:r>
              <a:rPr lang="zh-CN" altLang="en-US" sz="2400" b="1" dirty="0"/>
              <a:t>）的斜线占用</a:t>
            </a:r>
          </a:p>
          <a:p>
            <a:pPr>
              <a:lnSpc>
                <a:spcPct val="150000"/>
              </a:lnSpc>
            </a:pPr>
            <a:r>
              <a:rPr lang="en-US" altLang="zh-CN" sz="2400" b="1" dirty="0"/>
              <a:t>d[5-4+7]=1 </a:t>
            </a:r>
            <a:r>
              <a:rPr lang="zh-CN" altLang="en-US" sz="2400" b="1" dirty="0"/>
              <a:t>标记右上到左下（</a:t>
            </a:r>
            <a:r>
              <a:rPr lang="en-US" altLang="zh-CN" sz="2400" b="1" dirty="0"/>
              <a:t>\</a:t>
            </a:r>
            <a:r>
              <a:rPr lang="zh-CN" altLang="en-US" sz="2400" b="1" dirty="0"/>
              <a:t>）的斜线</a:t>
            </a:r>
            <a:r>
              <a:rPr lang="zh-CN" altLang="en-US" sz="2400" b="1" dirty="0" smtClean="0"/>
              <a:t>占用</a:t>
            </a:r>
            <a:endParaRPr lang="zh-CN" altLang="zh-CN" sz="2400" b="1" dirty="0" smtClean="0"/>
          </a:p>
          <a:p>
            <a:pPr>
              <a:lnSpc>
                <a:spcPct val="150000"/>
              </a:lnSpc>
            </a:pPr>
            <a:endParaRPr lang="zh-CN" altLang="en-US" sz="2400" dirty="0">
              <a:latin typeface="+mn-ea"/>
            </a:endParaRPr>
          </a:p>
        </p:txBody>
      </p:sp>
      <p:pic>
        <p:nvPicPr>
          <p:cNvPr id="42" name="图片 41"/>
          <p:cNvPicPr/>
          <p:nvPr/>
        </p:nvPicPr>
        <p:blipFill>
          <a:blip r:embed="rId3" cstate="print">
            <a:extLst>
              <a:ext uri="{28A0092B-C50C-407E-A947-70E740481C1C}">
                <a14:useLocalDpi xmlns:a14="http://schemas.microsoft.com/office/drawing/2010/main" val="0"/>
              </a:ext>
            </a:extLst>
          </a:blip>
          <a:stretch>
            <a:fillRect/>
          </a:stretch>
        </p:blipFill>
        <p:spPr>
          <a:xfrm>
            <a:off x="8205467" y="1719660"/>
            <a:ext cx="3960440" cy="3657445"/>
          </a:xfrm>
          <a:prstGeom prst="rect">
            <a:avLst/>
          </a:prstGeom>
        </p:spPr>
      </p:pic>
    </p:spTree>
    <p:extLst>
      <p:ext uri="{BB962C8B-B14F-4D97-AF65-F5344CB8AC3E}">
        <p14:creationId xmlns:p14="http://schemas.microsoft.com/office/powerpoint/2010/main" val="214835541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892558" y="972607"/>
            <a:ext cx="2448272" cy="244827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标题 4"/>
          <p:cNvSpPr txBox="1">
            <a:spLocks/>
          </p:cNvSpPr>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anose="020B0503020204020204" pitchFamily="34" charset="-122"/>
                <a:ea typeface="微软雅黑" panose="020B0503020204020204" pitchFamily="34" charset="-122"/>
              </a:rPr>
              <a:t>案例呈现</a:t>
            </a:r>
          </a:p>
        </p:txBody>
      </p:sp>
      <p:sp>
        <p:nvSpPr>
          <p:cNvPr id="24" name="椭圆 23"/>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a:spLocks/>
          </p:cNvSpPr>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第一章</a:t>
            </a:r>
          </a:p>
        </p:txBody>
      </p:sp>
      <p:sp>
        <p:nvSpPr>
          <p:cNvPr id="36" name="椭圆 35"/>
          <p:cNvSpPr/>
          <p:nvPr/>
        </p:nvSpPr>
        <p:spPr>
          <a:xfrm>
            <a:off x="4996314" y="1076363"/>
            <a:ext cx="2240761" cy="2240761"/>
          </a:xfrm>
          <a:prstGeom prst="ellipse">
            <a:avLst/>
          </a:prstGeom>
          <a:noFill/>
          <a:ln w="31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Shape"/>
          <p:cNvSpPr>
            <a:spLocks/>
          </p:cNvSpPr>
          <p:nvPr/>
        </p:nvSpPr>
        <p:spPr bwMode="auto">
          <a:xfrm>
            <a:off x="5356820" y="1519958"/>
            <a:ext cx="1481536" cy="126177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47986842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par>
                                <p:cTn id="21" presetID="53" presetClass="entr" presetSubtype="528" fill="hold" grpId="0" nodeType="withEffect">
                                  <p:stCondLst>
                                    <p:cond delay="100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animEffect transition="in" filter="fade">
                                      <p:cBhvr>
                                        <p:cTn id="25" dur="500"/>
                                        <p:tgtEl>
                                          <p:spTgt spid="44"/>
                                        </p:tgtEl>
                                      </p:cBhvr>
                                    </p:animEffect>
                                    <p:anim calcmode="lin" valueType="num">
                                      <p:cBhvr>
                                        <p:cTn id="26" dur="500" fill="hold"/>
                                        <p:tgtEl>
                                          <p:spTgt spid="44"/>
                                        </p:tgtEl>
                                        <p:attrNameLst>
                                          <p:attrName>ppt_x</p:attrName>
                                        </p:attrNameLst>
                                      </p:cBhvr>
                                      <p:tavLst>
                                        <p:tav tm="0">
                                          <p:val>
                                            <p:fltVal val="0.5"/>
                                          </p:val>
                                        </p:tav>
                                        <p:tav tm="100000">
                                          <p:val>
                                            <p:strVal val="#ppt_x"/>
                                          </p:val>
                                        </p:tav>
                                      </p:tavLst>
                                    </p:anim>
                                    <p:anim calcmode="lin" valueType="num">
                                      <p:cBhvr>
                                        <p:cTn id="27" dur="500" fill="hold"/>
                                        <p:tgtEl>
                                          <p:spTgt spid="44"/>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000"/>
                                  </p:stCondLst>
                                  <p:iterate type="lt">
                                    <p:tmPct val="0"/>
                                  </p:iterate>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par>
                          <p:cTn id="33" fill="hold">
                            <p:stCondLst>
                              <p:cond delay="3500"/>
                            </p:stCondLst>
                            <p:childTnLst>
                              <p:par>
                                <p:cTn id="34" presetID="10" presetClass="entr" presetSubtype="0" fill="hold" grpId="1"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par>
                          <p:cTn id="64" fill="hold">
                            <p:stCondLst>
                              <p:cond delay="4000"/>
                            </p:stCondLst>
                            <p:childTnLst>
                              <p:par>
                                <p:cTn id="65"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24"/>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25"/>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26"/>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27"/>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28"/>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29"/>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30"/>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31"/>
                                        </p:tgtEl>
                                        <p:attrNameLst>
                                          <p:attrName>ppt_x</p:attrName>
                                          <p:attrName>ppt_y</p:attrName>
                                        </p:attrNameLst>
                                      </p:cBhvr>
                                      <p:rCtr x="17" y="18981"/>
                                    </p:animMotion>
                                  </p:childTnLst>
                                </p:cTn>
                              </p:par>
                              <p:par>
                                <p:cTn id="81"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2" dur="2000" fill="hold"/>
                                        <p:tgtEl>
                                          <p:spTgt spid="32"/>
                                        </p:tgtEl>
                                        <p:attrNameLst>
                                          <p:attrName>ppt_x</p:attrName>
                                          <p:attrName>ppt_y</p:attrName>
                                        </p:attrNameLst>
                                      </p:cBhvr>
                                      <p:rCtr x="17" y="18981"/>
                                    </p:animMotion>
                                  </p:childTnLst>
                                </p:cTn>
                              </p:par>
                              <p:par>
                                <p:cTn id="83"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4" dur="2000" fill="hold"/>
                                        <p:tgtEl>
                                          <p:spTgt spid="33"/>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P spid="36"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5. </a:t>
            </a:r>
            <a:r>
              <a:rPr lang="zh-CN" altLang="en-US" sz="2400" dirty="0">
                <a:latin typeface="微软雅黑" panose="020B0503020204020204" pitchFamily="34" charset="-122"/>
                <a:ea typeface="微软雅黑" panose="020B0503020204020204" pitchFamily="34" charset="-122"/>
              </a:rPr>
              <a:t>算法设计</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768996" y="1694640"/>
            <a:ext cx="6937066" cy="109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zh-CN" altLang="en-US" sz="2400" b="1" dirty="0" smtClean="0">
                <a:latin typeface="+mn-ea"/>
              </a:rPr>
              <a:t>    算法设计指根据</a:t>
            </a:r>
            <a:r>
              <a:rPr lang="zh-CN" altLang="en-US" sz="2400" b="1" dirty="0">
                <a:latin typeface="+mn-ea"/>
              </a:rPr>
              <a:t>数学模型，将数学计算问题转换成可在计算机上运行的方法与步骤</a:t>
            </a:r>
            <a:r>
              <a:rPr lang="zh-CN" altLang="en-US" sz="2400" b="1" dirty="0" smtClean="0">
                <a:latin typeface="+mn-ea"/>
              </a:rPr>
              <a:t>。</a:t>
            </a:r>
            <a:endParaRPr lang="zh-CN" altLang="en-US" sz="2400" b="1" dirty="0">
              <a:latin typeface="+mn-ea"/>
            </a:endParaRPr>
          </a:p>
        </p:txBody>
      </p:sp>
    </p:spTree>
    <p:extLst>
      <p:ext uri="{BB962C8B-B14F-4D97-AF65-F5344CB8AC3E}">
        <p14:creationId xmlns:p14="http://schemas.microsoft.com/office/powerpoint/2010/main" val="53277613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5. </a:t>
            </a:r>
            <a:r>
              <a:rPr lang="zh-CN" altLang="en-US" sz="2400" dirty="0">
                <a:latin typeface="微软雅黑" panose="020B0503020204020204" pitchFamily="34" charset="-122"/>
                <a:ea typeface="微软雅黑" panose="020B0503020204020204" pitchFamily="34" charset="-122"/>
              </a:rPr>
              <a:t>算法设计</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1013090" y="1694640"/>
            <a:ext cx="6692972" cy="339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zh-CN" altLang="en-US" sz="2400" dirty="0" smtClean="0">
                <a:latin typeface="+mn-ea"/>
              </a:rPr>
              <a:t>    </a:t>
            </a:r>
            <a:r>
              <a:rPr lang="zh-CN" altLang="en-US" sz="2400" b="1" dirty="0" smtClean="0">
                <a:latin typeface="+mn-ea"/>
              </a:rPr>
              <a:t>对于</a:t>
            </a:r>
            <a:r>
              <a:rPr lang="zh-CN" altLang="en-US" sz="2400" b="1" dirty="0">
                <a:latin typeface="+mn-ea"/>
              </a:rPr>
              <a:t>本案例来讲，最直接想到的方法就是枚举（穷举法），按照</a:t>
            </a:r>
            <a:r>
              <a:rPr lang="en-US" altLang="zh-CN" sz="2400" b="1" dirty="0">
                <a:latin typeface="+mn-ea"/>
              </a:rPr>
              <a:t>1-8</a:t>
            </a:r>
            <a:r>
              <a:rPr lang="zh-CN" altLang="en-US" sz="2400" b="1" dirty="0">
                <a:latin typeface="+mn-ea"/>
              </a:rPr>
              <a:t>的顺序依次将所有可能性都罗列出来，然后用约束条件进行判断。这种方法对小规模数据比较适合，数据规模稍大，就容易导致</a:t>
            </a:r>
            <a:r>
              <a:rPr lang="zh-CN" altLang="en-US" sz="2400" b="1" dirty="0" smtClean="0">
                <a:latin typeface="+mn-ea"/>
              </a:rPr>
              <a:t>超时。</a:t>
            </a:r>
            <a:endParaRPr lang="zh-CN" altLang="en-US" sz="2400" b="1" dirty="0">
              <a:latin typeface="+mn-ea"/>
            </a:endParaRPr>
          </a:p>
          <a:p>
            <a:pPr>
              <a:lnSpc>
                <a:spcPct val="150000"/>
              </a:lnSpc>
            </a:pPr>
            <a:endParaRPr lang="zh-CN" altLang="en-US" sz="2400" dirty="0">
              <a:latin typeface="+mn-ea"/>
            </a:endParaRPr>
          </a:p>
        </p:txBody>
      </p:sp>
    </p:spTree>
    <p:extLst>
      <p:ext uri="{BB962C8B-B14F-4D97-AF65-F5344CB8AC3E}">
        <p14:creationId xmlns:p14="http://schemas.microsoft.com/office/powerpoint/2010/main" val="316228644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5. </a:t>
            </a:r>
            <a:r>
              <a:rPr lang="zh-CN" altLang="en-US" sz="2400" dirty="0">
                <a:latin typeface="微软雅黑" panose="020B0503020204020204" pitchFamily="34" charset="-122"/>
                <a:ea typeface="微软雅黑" panose="020B0503020204020204" pitchFamily="34" charset="-122"/>
              </a:rPr>
              <a:t>算法设计</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768996" y="1694640"/>
            <a:ext cx="6937066" cy="394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zh-CN" altLang="en-US" sz="2400" dirty="0" smtClean="0">
                <a:latin typeface="+mn-ea"/>
              </a:rPr>
              <a:t>    </a:t>
            </a:r>
            <a:r>
              <a:rPr lang="zh-CN" altLang="en-US" sz="2400" b="1" dirty="0" smtClean="0">
                <a:latin typeface="+mn-ea"/>
              </a:rPr>
              <a:t>因此</a:t>
            </a:r>
            <a:r>
              <a:rPr lang="zh-CN" altLang="en-US" sz="2400" b="1" dirty="0">
                <a:latin typeface="+mn-ea"/>
              </a:rPr>
              <a:t>我们采用一定控制策略：对已经知道错误的结果没必要再枚举后续的答案（进行“剪枝”）。可以考虑使用回溯，先选择某一种可能情况向前探索，在探索过程中，一旦发现原来的选择是错误的，就退回一步重新选择，继续向前探索，如此反复进行，直至得到解或证明无解。</a:t>
            </a:r>
          </a:p>
          <a:p>
            <a:pPr>
              <a:lnSpc>
                <a:spcPct val="150000"/>
              </a:lnSpc>
            </a:pPr>
            <a:endParaRPr lang="zh-CN" altLang="en-US" sz="2400" dirty="0">
              <a:latin typeface="+mn-ea"/>
            </a:endParaRPr>
          </a:p>
        </p:txBody>
      </p:sp>
    </p:spTree>
    <p:extLst>
      <p:ext uri="{BB962C8B-B14F-4D97-AF65-F5344CB8AC3E}">
        <p14:creationId xmlns:p14="http://schemas.microsoft.com/office/powerpoint/2010/main" val="370031897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5. </a:t>
            </a:r>
            <a:r>
              <a:rPr lang="zh-CN" altLang="en-US" sz="2400" dirty="0">
                <a:latin typeface="微软雅黑" panose="020B0503020204020204" pitchFamily="34" charset="-122"/>
                <a:ea typeface="微软雅黑" panose="020B0503020204020204" pitchFamily="34" charset="-122"/>
              </a:rPr>
              <a:t>算法设计</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768996" y="1694640"/>
            <a:ext cx="6937066" cy="45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zh-CN" altLang="en-US" sz="2400" dirty="0" smtClean="0">
                <a:latin typeface="+mn-ea"/>
              </a:rPr>
              <a:t>    </a:t>
            </a:r>
            <a:r>
              <a:rPr lang="zh-CN" altLang="en-US" sz="2400" b="1" dirty="0" smtClean="0">
                <a:latin typeface="+mn-ea"/>
              </a:rPr>
              <a:t>在回溯</a:t>
            </a:r>
            <a:r>
              <a:rPr lang="zh-CN" altLang="en-US" sz="2400" b="1" dirty="0">
                <a:latin typeface="+mn-ea"/>
              </a:rPr>
              <a:t>算法教学时，可让学生在建立的数学模型基础上，通过小组合作的方式，讨论形成关于问题求解的算法，教师可以提示学生模拟</a:t>
            </a:r>
            <a:r>
              <a:rPr lang="en-US" altLang="zh-CN" sz="2400" b="1" dirty="0">
                <a:latin typeface="+mn-ea"/>
              </a:rPr>
              <a:t>8</a:t>
            </a:r>
            <a:r>
              <a:rPr lang="zh-CN" altLang="en-US" sz="2400" b="1" dirty="0">
                <a:latin typeface="+mn-ea"/>
              </a:rPr>
              <a:t>个点的放置过程，并认真思考解决这个问题的方法，通过记录、提炼把过程毫无遗漏地写下来</a:t>
            </a:r>
            <a:r>
              <a:rPr lang="zh-CN" altLang="en-US" sz="2400" b="1" dirty="0" smtClean="0">
                <a:latin typeface="+mn-ea"/>
              </a:rPr>
              <a:t>，利用</a:t>
            </a:r>
            <a:r>
              <a:rPr lang="zh-CN" altLang="en-US" sz="2400" b="1" dirty="0">
                <a:latin typeface="+mn-ea"/>
              </a:rPr>
              <a:t>流程图、伪代码等方式将算法描述出来。最后教师通过小组算法的比较点评，拓展出算法优化的概念（时间复杂度和空间复杂度</a:t>
            </a:r>
            <a:r>
              <a:rPr lang="zh-CN" altLang="en-US" sz="2400" b="1" dirty="0" smtClean="0">
                <a:latin typeface="+mn-ea"/>
              </a:rPr>
              <a:t>）。</a:t>
            </a:r>
            <a:endParaRPr lang="zh-CN" altLang="en-US" sz="2400" b="1" dirty="0">
              <a:latin typeface="+mn-ea"/>
            </a:endParaRPr>
          </a:p>
        </p:txBody>
      </p:sp>
    </p:spTree>
    <p:extLst>
      <p:ext uri="{BB962C8B-B14F-4D97-AF65-F5344CB8AC3E}">
        <p14:creationId xmlns:p14="http://schemas.microsoft.com/office/powerpoint/2010/main" val="384211272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5. </a:t>
            </a:r>
            <a:r>
              <a:rPr lang="zh-CN" altLang="en-US" sz="2400" dirty="0">
                <a:latin typeface="微软雅黑" panose="020B0503020204020204" pitchFamily="34" charset="-122"/>
                <a:ea typeface="微软雅黑" panose="020B0503020204020204" pitchFamily="34" charset="-122"/>
              </a:rPr>
              <a:t>算法设计</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1273050" y="1772816"/>
            <a:ext cx="6433011" cy="339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zh-CN" altLang="en-US" sz="2400" b="1" dirty="0" smtClean="0">
                <a:latin typeface="+mn-ea"/>
              </a:rPr>
              <a:t>    教师</a:t>
            </a:r>
            <a:r>
              <a:rPr lang="zh-CN" altLang="en-US" sz="2400" b="1" dirty="0" smtClean="0">
                <a:latin typeface="+mn-ea"/>
              </a:rPr>
              <a:t>在讲解回溯算法时，可以采用从“特殊”到“一般”的方式帮助学生理解：</a:t>
            </a:r>
          </a:p>
          <a:p>
            <a:pPr>
              <a:lnSpc>
                <a:spcPct val="150000"/>
              </a:lnSpc>
            </a:pPr>
            <a:r>
              <a:rPr lang="zh-CN" altLang="en-US" sz="2400" b="1" dirty="0" smtClean="0">
                <a:latin typeface="+mn-ea"/>
              </a:rPr>
              <a:t>（</a:t>
            </a:r>
            <a:r>
              <a:rPr lang="en-US" altLang="zh-CN" sz="2400" b="1" dirty="0" smtClean="0">
                <a:latin typeface="+mn-ea"/>
              </a:rPr>
              <a:t>1</a:t>
            </a:r>
            <a:r>
              <a:rPr lang="zh-CN" altLang="en-US" sz="2400" b="1" dirty="0" smtClean="0">
                <a:latin typeface="+mn-ea"/>
              </a:rPr>
              <a:t>）	缩小数据规模，设</a:t>
            </a:r>
            <a:r>
              <a:rPr lang="en-US" altLang="zh-CN" sz="2400" b="1" dirty="0" smtClean="0">
                <a:latin typeface="+mn-ea"/>
              </a:rPr>
              <a:t>n=4</a:t>
            </a:r>
            <a:r>
              <a:rPr lang="zh-CN" altLang="en-US" sz="2400" b="1" dirty="0" smtClean="0">
                <a:latin typeface="+mn-ea"/>
              </a:rPr>
              <a:t>。</a:t>
            </a:r>
          </a:p>
          <a:p>
            <a:pPr>
              <a:lnSpc>
                <a:spcPct val="150000"/>
              </a:lnSpc>
            </a:pPr>
            <a:r>
              <a:rPr lang="zh-CN" altLang="en-US" sz="2400" b="1" dirty="0" smtClean="0">
                <a:latin typeface="+mn-ea"/>
              </a:rPr>
              <a:t>（</a:t>
            </a:r>
            <a:r>
              <a:rPr lang="en-US" altLang="zh-CN" sz="2400" b="1" dirty="0" smtClean="0">
                <a:latin typeface="+mn-ea"/>
              </a:rPr>
              <a:t>2</a:t>
            </a:r>
            <a:r>
              <a:rPr lang="zh-CN" altLang="en-US" sz="2400" b="1" dirty="0" smtClean="0">
                <a:latin typeface="+mn-ea"/>
              </a:rPr>
              <a:t>）	模拟回溯过程，棋盘格模拟过程，帮助学生理解。</a:t>
            </a:r>
          </a:p>
          <a:p>
            <a:pPr>
              <a:lnSpc>
                <a:spcPct val="150000"/>
              </a:lnSpc>
            </a:pPr>
            <a:endParaRPr lang="zh-CN" altLang="en-US" sz="2400" dirty="0">
              <a:latin typeface="+mn-ea"/>
            </a:endParaRPr>
          </a:p>
        </p:txBody>
      </p:sp>
    </p:spTree>
    <p:extLst>
      <p:ext uri="{BB962C8B-B14F-4D97-AF65-F5344CB8AC3E}">
        <p14:creationId xmlns:p14="http://schemas.microsoft.com/office/powerpoint/2010/main" val="277470979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5. </a:t>
            </a:r>
            <a:r>
              <a:rPr lang="zh-CN" altLang="en-US" sz="2400" dirty="0">
                <a:latin typeface="微软雅黑" panose="020B0503020204020204" pitchFamily="34" charset="-122"/>
                <a:ea typeface="微软雅黑" panose="020B0503020204020204" pitchFamily="34" charset="-122"/>
              </a:rPr>
              <a:t>算法设计</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768995" y="1988840"/>
            <a:ext cx="3672408" cy="394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zh-CN" altLang="en-US" sz="2400" dirty="0" smtClean="0">
                <a:latin typeface="+mn-ea"/>
              </a:rPr>
              <a:t>  </a:t>
            </a:r>
            <a:r>
              <a:rPr lang="zh-CN" altLang="en-US" sz="2400" b="1" dirty="0" smtClean="0">
                <a:latin typeface="+mn-ea"/>
              </a:rPr>
              <a:t>  如</a:t>
            </a:r>
            <a:r>
              <a:rPr lang="zh-CN" altLang="en-US" sz="2400" b="1" dirty="0">
                <a:latin typeface="+mn-ea"/>
              </a:rPr>
              <a:t>图</a:t>
            </a:r>
            <a:r>
              <a:rPr lang="zh-CN" altLang="en-US" sz="2400" b="1" dirty="0" smtClean="0">
                <a:latin typeface="+mn-ea"/>
              </a:rPr>
              <a:t>：</a:t>
            </a:r>
            <a:r>
              <a:rPr lang="en-US" altLang="zh-CN" sz="2400" b="1" dirty="0" smtClean="0">
                <a:latin typeface="+mn-ea"/>
              </a:rPr>
              <a:t>n=4</a:t>
            </a:r>
            <a:r>
              <a:rPr lang="zh-CN" altLang="en-US" sz="2400" b="1" dirty="0" smtClean="0">
                <a:latin typeface="+mn-ea"/>
              </a:rPr>
              <a:t>，当</a:t>
            </a:r>
            <a:r>
              <a:rPr lang="zh-CN" altLang="en-US" sz="2400" b="1" dirty="0">
                <a:latin typeface="+mn-ea"/>
              </a:rPr>
              <a:t>将第二个点放置在第三列</a:t>
            </a:r>
            <a:r>
              <a:rPr lang="zh-CN" altLang="en-US" sz="2400" b="1" dirty="0" smtClean="0">
                <a:latin typeface="+mn-ea"/>
              </a:rPr>
              <a:t>后，</a:t>
            </a:r>
            <a:r>
              <a:rPr lang="zh-CN" altLang="en-US" sz="2400" b="1" dirty="0">
                <a:latin typeface="+mn-ea"/>
              </a:rPr>
              <a:t>后续状态将无法满足条件，则退回到第二点并取消第二个点的占用标记，将其试探放在第四列</a:t>
            </a:r>
            <a:r>
              <a:rPr lang="zh-CN" altLang="en-US" sz="2400" dirty="0">
                <a:latin typeface="+mn-ea"/>
              </a:rPr>
              <a:t>。</a:t>
            </a:r>
          </a:p>
          <a:p>
            <a:pPr>
              <a:lnSpc>
                <a:spcPct val="150000"/>
              </a:lnSpc>
            </a:pPr>
            <a:endParaRPr lang="zh-CN" altLang="en-US" sz="2400" dirty="0">
              <a:latin typeface="+mn-ea"/>
            </a:endParaRPr>
          </a:p>
        </p:txBody>
      </p:sp>
      <p:pic>
        <p:nvPicPr>
          <p:cNvPr id="42" name="图片 41" descr="C:\Users\Administrator\AppData\Roaming\Tencent\Users\59808406\QQ\WinTemp\RichOle\N)UET4{7R7Y]XF2]9`%2Y8V.png"/>
          <p:cNvPicPr/>
          <p:nvPr/>
        </p:nvPicPr>
        <p:blipFill>
          <a:blip r:embed="rId3">
            <a:extLst>
              <a:ext uri="{28A0092B-C50C-407E-A947-70E740481C1C}">
                <a14:useLocalDpi xmlns:a14="http://schemas.microsoft.com/office/drawing/2010/main" val="0"/>
              </a:ext>
            </a:extLst>
          </a:blip>
          <a:srcRect/>
          <a:stretch>
            <a:fillRect/>
          </a:stretch>
        </p:blipFill>
        <p:spPr bwMode="auto">
          <a:xfrm>
            <a:off x="4470679" y="2191024"/>
            <a:ext cx="3351327" cy="2966018"/>
          </a:xfrm>
          <a:prstGeom prst="rect">
            <a:avLst/>
          </a:prstGeom>
          <a:noFill/>
          <a:ln>
            <a:noFill/>
          </a:ln>
        </p:spPr>
      </p:pic>
    </p:spTree>
    <p:extLst>
      <p:ext uri="{BB962C8B-B14F-4D97-AF65-F5344CB8AC3E}">
        <p14:creationId xmlns:p14="http://schemas.microsoft.com/office/powerpoint/2010/main" val="308941273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5. </a:t>
            </a:r>
            <a:r>
              <a:rPr lang="zh-CN" altLang="en-US" sz="2400" dirty="0">
                <a:latin typeface="微软雅黑" panose="020B0503020204020204" pitchFamily="34" charset="-122"/>
                <a:ea typeface="微软雅黑" panose="020B0503020204020204" pitchFamily="34" charset="-122"/>
              </a:rPr>
              <a:t>算法设计</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3160919" y="1079751"/>
            <a:ext cx="3189718" cy="109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zh-CN" altLang="en-US" sz="2400" b="1" dirty="0" smtClean="0">
                <a:solidFill>
                  <a:srgbClr val="FF0000"/>
                </a:solidFill>
                <a:latin typeface="+mn-ea"/>
              </a:rPr>
              <a:t>回溯算法伪代码</a:t>
            </a:r>
            <a:endParaRPr lang="zh-CN" altLang="en-US" sz="2400" b="1" dirty="0">
              <a:solidFill>
                <a:srgbClr val="FF0000"/>
              </a:solidFill>
              <a:latin typeface="+mn-ea"/>
            </a:endParaRPr>
          </a:p>
          <a:p>
            <a:pPr>
              <a:lnSpc>
                <a:spcPct val="150000"/>
              </a:lnSpc>
            </a:pPr>
            <a:endParaRPr lang="zh-CN" altLang="en-US" sz="2400" dirty="0">
              <a:latin typeface="+mn-ea"/>
            </a:endParaRPr>
          </a:p>
        </p:txBody>
      </p:sp>
      <p:pic>
        <p:nvPicPr>
          <p:cNvPr id="43" name="图片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5" y="1772816"/>
            <a:ext cx="6727703" cy="4410231"/>
          </a:xfrm>
          <a:prstGeom prst="rect">
            <a:avLst/>
          </a:prstGeom>
        </p:spPr>
      </p:pic>
    </p:spTree>
    <p:extLst>
      <p:ext uri="{BB962C8B-B14F-4D97-AF65-F5344CB8AC3E}">
        <p14:creationId xmlns:p14="http://schemas.microsoft.com/office/powerpoint/2010/main" val="326650804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5. </a:t>
            </a:r>
            <a:r>
              <a:rPr lang="zh-CN" altLang="en-US" sz="2400" dirty="0">
                <a:latin typeface="微软雅黑" panose="020B0503020204020204" pitchFamily="34" charset="-122"/>
                <a:ea typeface="微软雅黑" panose="020B0503020204020204" pitchFamily="34" charset="-122"/>
              </a:rPr>
              <a:t>算法设计</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3066643" y="1065958"/>
            <a:ext cx="3189718" cy="53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zh-CN" altLang="en-US" sz="2400" b="1" dirty="0" smtClean="0">
                <a:solidFill>
                  <a:srgbClr val="FF0000"/>
                </a:solidFill>
                <a:latin typeface="+mn-ea"/>
              </a:rPr>
              <a:t>回溯算法一般框架</a:t>
            </a:r>
            <a:endParaRPr lang="zh-CN" altLang="en-US" sz="2400" b="1" dirty="0">
              <a:latin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5" y="1793455"/>
            <a:ext cx="6727703" cy="4410231"/>
          </a:xfrm>
          <a:prstGeom prst="rect">
            <a:avLst/>
          </a:prstGeom>
        </p:spPr>
      </p:pic>
      <p:sp>
        <p:nvSpPr>
          <p:cNvPr id="3" name="矩形 2"/>
          <p:cNvSpPr/>
          <p:nvPr/>
        </p:nvSpPr>
        <p:spPr>
          <a:xfrm>
            <a:off x="1705098" y="3375192"/>
            <a:ext cx="5602281" cy="208348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770283" y="3496215"/>
            <a:ext cx="4078068" cy="32605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770283" y="3889028"/>
            <a:ext cx="4078068" cy="79662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1764494" y="4789905"/>
            <a:ext cx="2676909" cy="49244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2215179" y="1793455"/>
            <a:ext cx="4759325" cy="4410231"/>
            <a:chOff x="12215179" y="1793455"/>
            <a:chExt cx="4759325" cy="4410231"/>
          </a:xfrm>
        </p:grpSpPr>
        <p:pic>
          <p:nvPicPr>
            <p:cNvPr id="49" name="图片 4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215179" y="1793455"/>
              <a:ext cx="4759325" cy="4410231"/>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4" name="矩形 3"/>
            <p:cNvSpPr/>
            <p:nvPr/>
          </p:nvSpPr>
          <p:spPr>
            <a:xfrm>
              <a:off x="14234491" y="1793455"/>
              <a:ext cx="576064" cy="5396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5051232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74382E-6 -1.85185E-6 L -0.39013 0.00185 " pathEditMode="relative" rAng="0" ptsTypes="AA">
                                      <p:cBhvr>
                                        <p:cTn id="18" dur="2000" fill="hold"/>
                                        <p:tgtEl>
                                          <p:spTgt spid="5"/>
                                        </p:tgtEl>
                                        <p:attrNameLst>
                                          <p:attrName>ppt_x</p:attrName>
                                          <p:attrName>ppt_y</p:attrName>
                                        </p:attrNameLst>
                                      </p:cBhvr>
                                      <p:rCtr x="-19513"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animBg="1"/>
      <p:bldP spid="46" grpId="0" animBg="1"/>
      <p:bldP spid="4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6.</a:t>
            </a:r>
            <a:r>
              <a:rPr lang="zh-CN" altLang="en-US" sz="2400" dirty="0">
                <a:latin typeface="微软雅黑" panose="020B0503020204020204" pitchFamily="34" charset="-122"/>
                <a:ea typeface="微软雅黑" panose="020B0503020204020204" pitchFamily="34" charset="-122"/>
              </a:rPr>
              <a:t>自动执行 </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905699" y="1836176"/>
            <a:ext cx="4759839"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r>
              <a:rPr lang="zh-CN" altLang="zh-CN" sz="2400" dirty="0" smtClean="0"/>
              <a:t>利用</a:t>
            </a:r>
            <a:r>
              <a:rPr lang="en-US" altLang="zh-CN" sz="2400" dirty="0" err="1"/>
              <a:t>c++</a:t>
            </a:r>
            <a:r>
              <a:rPr lang="zh-CN" altLang="zh-CN" sz="2400" dirty="0"/>
              <a:t>语言在</a:t>
            </a:r>
            <a:r>
              <a:rPr lang="en-US" altLang="zh-CN" sz="2400" dirty="0"/>
              <a:t>DEV-</a:t>
            </a:r>
            <a:r>
              <a:rPr lang="en-US" altLang="zh-CN" sz="2400" dirty="0" err="1"/>
              <a:t>cpp</a:t>
            </a:r>
            <a:r>
              <a:rPr lang="zh-CN" altLang="zh-CN" sz="2400" dirty="0"/>
              <a:t>中实现。</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716" y="2331867"/>
            <a:ext cx="4683376" cy="4039799"/>
          </a:xfrm>
          <a:prstGeom prst="rect">
            <a:avLst/>
          </a:prstGeom>
        </p:spPr>
      </p:pic>
    </p:spTree>
    <p:extLst>
      <p:ext uri="{BB962C8B-B14F-4D97-AF65-F5344CB8AC3E}">
        <p14:creationId xmlns:p14="http://schemas.microsoft.com/office/powerpoint/2010/main" val="51815416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6.</a:t>
            </a:r>
            <a:r>
              <a:rPr lang="zh-CN" altLang="en-US" sz="2400" dirty="0">
                <a:latin typeface="微软雅黑" panose="020B0503020204020204" pitchFamily="34" charset="-122"/>
                <a:ea typeface="微软雅黑" panose="020B0503020204020204" pitchFamily="34" charset="-122"/>
              </a:rPr>
              <a:t>自动执行 </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905699" y="1836176"/>
            <a:ext cx="4759839"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r>
              <a:rPr lang="zh-CN" altLang="zh-CN" sz="2400" dirty="0" smtClean="0"/>
              <a:t>利用</a:t>
            </a:r>
            <a:r>
              <a:rPr lang="en-US" altLang="zh-CN" sz="2400" dirty="0" err="1"/>
              <a:t>c++</a:t>
            </a:r>
            <a:r>
              <a:rPr lang="zh-CN" altLang="zh-CN" sz="2400" dirty="0"/>
              <a:t>语言在</a:t>
            </a:r>
            <a:r>
              <a:rPr lang="en-US" altLang="zh-CN" sz="2400" dirty="0"/>
              <a:t>DEV-</a:t>
            </a:r>
            <a:r>
              <a:rPr lang="en-US" altLang="zh-CN" sz="2400" dirty="0" err="1"/>
              <a:t>cpp</a:t>
            </a:r>
            <a:r>
              <a:rPr lang="zh-CN" altLang="zh-CN" sz="2400" dirty="0"/>
              <a:t>中实现。</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230" y="2556031"/>
            <a:ext cx="5638800" cy="3771900"/>
          </a:xfrm>
          <a:prstGeom prst="rect">
            <a:avLst/>
          </a:prstGeom>
        </p:spPr>
      </p:pic>
    </p:spTree>
    <p:extLst>
      <p:ext uri="{BB962C8B-B14F-4D97-AF65-F5344CB8AC3E}">
        <p14:creationId xmlns:p14="http://schemas.microsoft.com/office/powerpoint/2010/main" val="380125809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smtClean="0">
                <a:latin typeface="微软雅黑" panose="020B0503020204020204" pitchFamily="34" charset="-122"/>
                <a:ea typeface="微软雅黑" panose="020B0503020204020204" pitchFamily="34" charset="-122"/>
              </a:rPr>
              <a:t>案例呈现</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1" name="矩形 47"/>
          <p:cNvSpPr>
            <a:spLocks noChangeArrowheads="1"/>
          </p:cNvSpPr>
          <p:nvPr/>
        </p:nvSpPr>
        <p:spPr bwMode="auto">
          <a:xfrm>
            <a:off x="5279598" y="1721347"/>
            <a:ext cx="5981438" cy="348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spcBef>
                <a:spcPct val="0"/>
              </a:spcBef>
            </a:pPr>
            <a:r>
              <a:rPr lang="en-US" altLang="zh-CN" sz="2400" dirty="0">
                <a:latin typeface="微软雅黑" panose="020B0503020204020204" pitchFamily="34" charset="-122"/>
                <a:ea typeface="微软雅黑" panose="020B0503020204020204" pitchFamily="34" charset="-122"/>
              </a:rPr>
              <a:t>1848</a:t>
            </a:r>
            <a:r>
              <a:rPr lang="zh-CN" altLang="en-US" sz="2400" dirty="0">
                <a:latin typeface="微软雅黑" panose="020B0503020204020204" pitchFamily="34" charset="-122"/>
                <a:ea typeface="微软雅黑" panose="020B0503020204020204" pitchFamily="34" charset="-122"/>
              </a:rPr>
              <a:t>年国际象棋棋手马克斯</a:t>
            </a:r>
            <a:r>
              <a:rPr lang="en-US" altLang="zh-CN" sz="2400" dirty="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贝瑟尔提出</a:t>
            </a:r>
            <a:r>
              <a:rPr lang="zh-CN" altLang="en-US" sz="2400" dirty="0">
                <a:latin typeface="微软雅黑" panose="020B0503020204020204" pitchFamily="34" charset="-122"/>
                <a:ea typeface="微软雅黑" panose="020B0503020204020204" pitchFamily="34" charset="-122"/>
              </a:rPr>
              <a:t>一个问题：如何能够在 </a:t>
            </a:r>
            <a:r>
              <a:rPr lang="en-US" altLang="zh-CN" sz="2400" dirty="0">
                <a:latin typeface="微软雅黑" panose="020B0503020204020204" pitchFamily="34" charset="-122"/>
                <a:ea typeface="微软雅黑" panose="020B0503020204020204" pitchFamily="34" charset="-122"/>
              </a:rPr>
              <a:t>8×8 </a:t>
            </a:r>
            <a:r>
              <a:rPr lang="zh-CN" altLang="en-US" sz="2400" dirty="0">
                <a:latin typeface="微软雅黑" panose="020B0503020204020204" pitchFamily="34" charset="-122"/>
                <a:ea typeface="微软雅黑" panose="020B0503020204020204" pitchFamily="34" charset="-122"/>
              </a:rPr>
              <a:t>的国际象棋棋盘上放置八个皇后，使得任何一个皇后都无法直接吃掉其他的皇后，为了达到此目的，任两个皇后都不能处于同一条横行、</a:t>
            </a:r>
            <a:r>
              <a:rPr lang="zh-CN" altLang="en-US" sz="2400" dirty="0" smtClean="0">
                <a:latin typeface="微软雅黑" panose="020B0503020204020204" pitchFamily="34" charset="-122"/>
                <a:ea typeface="微软雅黑" panose="020B0503020204020204" pitchFamily="34" charset="-122"/>
              </a:rPr>
              <a:t>纵列或</a:t>
            </a:r>
            <a:r>
              <a:rPr lang="zh-CN" altLang="en-US" sz="2400" dirty="0">
                <a:latin typeface="微软雅黑" panose="020B0503020204020204" pitchFamily="34" charset="-122"/>
                <a:ea typeface="微软雅黑" panose="020B0503020204020204" pitchFamily="34" charset="-122"/>
              </a:rPr>
              <a:t>斜线上，问有多少种摆法</a:t>
            </a:r>
            <a:r>
              <a:rPr lang="zh-CN" altLang="en-US" sz="2800" dirty="0">
                <a:latin typeface="微软雅黑" panose="020B0503020204020204" pitchFamily="34" charset="-122"/>
                <a:ea typeface="微软雅黑" panose="020B0503020204020204" pitchFamily="34" charset="-122"/>
              </a:rPr>
              <a:t>？</a:t>
            </a:r>
          </a:p>
        </p:txBody>
      </p:sp>
      <p:sp>
        <p:nvSpPr>
          <p:cNvPr id="192" name="矩形 3"/>
          <p:cNvSpPr>
            <a:spLocks noChangeArrowheads="1"/>
          </p:cNvSpPr>
          <p:nvPr/>
        </p:nvSpPr>
        <p:spPr bwMode="auto">
          <a:xfrm>
            <a:off x="5279598" y="996434"/>
            <a:ext cx="856631" cy="50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charset="0"/>
              <a:buNone/>
            </a:pPr>
            <a:r>
              <a:rPr lang="zh-CN" altLang="en-US" sz="2800" b="1" dirty="0" smtClean="0">
                <a:latin typeface="微软雅黑" panose="020B0503020204020204" pitchFamily="34" charset="-122"/>
                <a:ea typeface="微软雅黑" panose="020B0503020204020204" pitchFamily="34" charset="-122"/>
                <a:cs typeface="Arial" panose="020B0604020202020204" pitchFamily="34" charset="0"/>
              </a:rPr>
              <a:t>案例</a:t>
            </a:r>
            <a:endParaRPr lang="zh-CN" altLang="en-US" sz="28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3" name="矩形 192"/>
          <p:cNvSpPr/>
          <p:nvPr/>
        </p:nvSpPr>
        <p:spPr>
          <a:xfrm>
            <a:off x="5338721" y="1641622"/>
            <a:ext cx="599800" cy="40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4" name="矩形 193"/>
          <p:cNvSpPr/>
          <p:nvPr/>
        </p:nvSpPr>
        <p:spPr>
          <a:xfrm>
            <a:off x="5953571" y="1641622"/>
            <a:ext cx="1215000" cy="40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199" name="直接连接符 198"/>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4" name="图片 23" descr="https://gss2.bdstatic.com/9fo3dSag_xI4khGkpoWK1HF6hhy/baike/w%3D268%3Bg%3D0/sign=b881a1e0c995d143da76e3254bcbe53f/d1a20cf431adcbef8c2f33e5adaf2edda3cc9f3e.jpg"/>
          <p:cNvPicPr/>
          <p:nvPr/>
        </p:nvPicPr>
        <p:blipFill rotWithShape="1">
          <a:blip r:embed="rId3">
            <a:extLst>
              <a:ext uri="{28A0092B-C50C-407E-A947-70E740481C1C}">
                <a14:useLocalDpi xmlns:a14="http://schemas.microsoft.com/office/drawing/2010/main" val="0"/>
              </a:ext>
            </a:extLst>
          </a:blip>
          <a:srcRect l="2198" t="1053" r="1768" b="6287"/>
          <a:stretch/>
        </p:blipFill>
        <p:spPr bwMode="auto">
          <a:xfrm>
            <a:off x="696987" y="1268760"/>
            <a:ext cx="4104456" cy="38884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8371635"/>
      </p:ext>
    </p:extLst>
  </p:cSld>
  <p:clrMapOvr>
    <a:masterClrMapping/>
  </p:clrMapOvr>
  <p:transition spd="slow" advClick="0" advTm="0">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6.</a:t>
            </a:r>
            <a:r>
              <a:rPr lang="zh-CN" altLang="en-US" sz="2400" dirty="0">
                <a:latin typeface="微软雅黑" panose="020B0503020204020204" pitchFamily="34" charset="-122"/>
                <a:ea typeface="微软雅黑" panose="020B0503020204020204" pitchFamily="34" charset="-122"/>
              </a:rPr>
              <a:t>自动执行 </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6691" y="856237"/>
            <a:ext cx="4987244" cy="5693200"/>
          </a:xfrm>
          <a:prstGeom prst="rect">
            <a:avLst/>
          </a:prstGeom>
        </p:spPr>
      </p:pic>
    </p:spTree>
    <p:extLst>
      <p:ext uri="{BB962C8B-B14F-4D97-AF65-F5344CB8AC3E}">
        <p14:creationId xmlns:p14="http://schemas.microsoft.com/office/powerpoint/2010/main" val="159998507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6.</a:t>
            </a:r>
            <a:r>
              <a:rPr lang="zh-CN" altLang="en-US" sz="2400" dirty="0">
                <a:latin typeface="微软雅黑" panose="020B0503020204020204" pitchFamily="34" charset="-122"/>
                <a:ea typeface="微软雅黑" panose="020B0503020204020204" pitchFamily="34" charset="-122"/>
              </a:rPr>
              <a:t>自动执行 </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
        <p:nvSpPr>
          <p:cNvPr id="41" name="矩形 47"/>
          <p:cNvSpPr>
            <a:spLocks noChangeArrowheads="1"/>
          </p:cNvSpPr>
          <p:nvPr/>
        </p:nvSpPr>
        <p:spPr bwMode="auto">
          <a:xfrm>
            <a:off x="905699" y="1836176"/>
            <a:ext cx="5911968" cy="228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50000"/>
              </a:lnSpc>
            </a:pPr>
            <a:r>
              <a:rPr lang="zh-CN" altLang="en-US" sz="2400" b="1" dirty="0" smtClean="0"/>
              <a:t>        教师</a:t>
            </a:r>
            <a:r>
              <a:rPr lang="zh-CN" altLang="en-US" sz="2400" b="1" dirty="0"/>
              <a:t>可空出关键语句，让学生对照算法进行填写调试，以达到对建立的数据模型和回溯算法的初步理解</a:t>
            </a:r>
            <a:r>
              <a:rPr lang="zh-CN" altLang="en-US" sz="2400" b="1" dirty="0" smtClean="0"/>
              <a:t>。 </a:t>
            </a:r>
            <a:endParaRPr lang="en-US" altLang="zh-CN" sz="2400" b="1" dirty="0" smtClean="0"/>
          </a:p>
          <a:p>
            <a:pPr>
              <a:lnSpc>
                <a:spcPct val="150000"/>
              </a:lnSpc>
            </a:pPr>
            <a:endParaRPr lang="zh-CN" altLang="zh-CN" sz="2400" dirty="0"/>
          </a:p>
        </p:txBody>
      </p:sp>
    </p:spTree>
    <p:extLst>
      <p:ext uri="{BB962C8B-B14F-4D97-AF65-F5344CB8AC3E}">
        <p14:creationId xmlns:p14="http://schemas.microsoft.com/office/powerpoint/2010/main" val="70106685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实施与过程</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1201043" y="1196752"/>
            <a:ext cx="6696744" cy="711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6.</a:t>
            </a:r>
            <a:r>
              <a:rPr lang="zh-CN" altLang="en-US" sz="2400" dirty="0">
                <a:latin typeface="微软雅黑" panose="020B0503020204020204" pitchFamily="34" charset="-122"/>
                <a:ea typeface="微软雅黑" panose="020B0503020204020204" pitchFamily="34" charset="-122"/>
              </a:rPr>
              <a:t>自动执行 </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38030" y="107093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894014" y="848992"/>
            <a:ext cx="331970" cy="331970"/>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8326063" y="796651"/>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4" name="矩形 47"/>
          <p:cNvSpPr>
            <a:spLocks noChangeArrowheads="1"/>
          </p:cNvSpPr>
          <p:nvPr/>
        </p:nvSpPr>
        <p:spPr bwMode="auto">
          <a:xfrm>
            <a:off x="8321402" y="1141511"/>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5" name="直接连接符 14"/>
          <p:cNvCxnSpPr/>
          <p:nvPr/>
        </p:nvCxnSpPr>
        <p:spPr>
          <a:xfrm>
            <a:off x="8038030" y="2223065"/>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94014" y="2001120"/>
            <a:ext cx="331970" cy="33197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8326063" y="1948779"/>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1" name="矩形 47"/>
          <p:cNvSpPr>
            <a:spLocks noChangeArrowheads="1"/>
          </p:cNvSpPr>
          <p:nvPr/>
        </p:nvSpPr>
        <p:spPr bwMode="auto">
          <a:xfrm>
            <a:off x="8326062" y="231372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2" name="直接连接符 21"/>
          <p:cNvCxnSpPr/>
          <p:nvPr/>
        </p:nvCxnSpPr>
        <p:spPr>
          <a:xfrm>
            <a:off x="8038030" y="3375193"/>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894014" y="3153248"/>
            <a:ext cx="331970" cy="33197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8326063" y="3100907"/>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7" name="矩形 47"/>
          <p:cNvSpPr>
            <a:spLocks noChangeArrowheads="1"/>
          </p:cNvSpPr>
          <p:nvPr/>
        </p:nvSpPr>
        <p:spPr bwMode="auto">
          <a:xfrm>
            <a:off x="8326062" y="3465853"/>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28" name="组合 27"/>
          <p:cNvGrpSpPr/>
          <p:nvPr/>
        </p:nvGrpSpPr>
        <p:grpSpPr>
          <a:xfrm>
            <a:off x="7894014" y="4247329"/>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矩形 32"/>
          <p:cNvSpPr/>
          <p:nvPr/>
        </p:nvSpPr>
        <p:spPr>
          <a:xfrm>
            <a:off x="8326063" y="4253035"/>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4" name="矩形 47"/>
          <p:cNvSpPr>
            <a:spLocks noChangeArrowheads="1"/>
          </p:cNvSpPr>
          <p:nvPr/>
        </p:nvSpPr>
        <p:spPr bwMode="auto">
          <a:xfrm>
            <a:off x="8326062" y="4617981"/>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5" name="直接连接符 34"/>
          <p:cNvCxnSpPr/>
          <p:nvPr/>
        </p:nvCxnSpPr>
        <p:spPr>
          <a:xfrm>
            <a:off x="8038030" y="458654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894014" y="5458680"/>
            <a:ext cx="331970" cy="331970"/>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326063" y="5464386"/>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0" name="矩形 47"/>
          <p:cNvSpPr>
            <a:spLocks noChangeArrowheads="1"/>
          </p:cNvSpPr>
          <p:nvPr/>
        </p:nvSpPr>
        <p:spPr bwMode="auto">
          <a:xfrm>
            <a:off x="8321402" y="5811752"/>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5097" y="1674953"/>
            <a:ext cx="5763809" cy="4469993"/>
          </a:xfrm>
          <a:prstGeom prst="rect">
            <a:avLst/>
          </a:prstGeom>
        </p:spPr>
      </p:pic>
      <p:grpSp>
        <p:nvGrpSpPr>
          <p:cNvPr id="2" name="组合 1"/>
          <p:cNvGrpSpPr/>
          <p:nvPr/>
        </p:nvGrpSpPr>
        <p:grpSpPr>
          <a:xfrm>
            <a:off x="1972314" y="1674953"/>
            <a:ext cx="4485313" cy="5138423"/>
            <a:chOff x="1972314" y="1674953"/>
            <a:chExt cx="4485313" cy="5138423"/>
          </a:xfrm>
        </p:grpSpPr>
        <p:grpSp>
          <p:nvGrpSpPr>
            <p:cNvPr id="52" name="组合 51"/>
            <p:cNvGrpSpPr/>
            <p:nvPr/>
          </p:nvGrpSpPr>
          <p:grpSpPr>
            <a:xfrm>
              <a:off x="1972314" y="1674953"/>
              <a:ext cx="4485313" cy="5138423"/>
              <a:chOff x="2739869" y="856237"/>
              <a:chExt cx="4987244" cy="5833664"/>
            </a:xfrm>
          </p:grpSpPr>
          <p:grpSp>
            <p:nvGrpSpPr>
              <p:cNvPr id="4" name="组合 3"/>
              <p:cNvGrpSpPr/>
              <p:nvPr/>
            </p:nvGrpSpPr>
            <p:grpSpPr>
              <a:xfrm>
                <a:off x="2739869" y="856237"/>
                <a:ext cx="4987244" cy="5833664"/>
                <a:chOff x="2806691" y="856237"/>
                <a:chExt cx="4987244" cy="5693200"/>
              </a:xfrm>
            </p:grpSpPr>
            <p:pic>
              <p:nvPicPr>
                <p:cNvPr id="42" name="图片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691" y="856237"/>
                  <a:ext cx="4987244" cy="5693200"/>
                </a:xfrm>
                <a:prstGeom prst="rect">
                  <a:avLst/>
                </a:prstGeom>
              </p:spPr>
            </p:pic>
            <p:sp>
              <p:nvSpPr>
                <p:cNvPr id="3" name="矩形 2"/>
                <p:cNvSpPr/>
                <p:nvPr/>
              </p:nvSpPr>
              <p:spPr>
                <a:xfrm>
                  <a:off x="3289275" y="3375193"/>
                  <a:ext cx="1440160" cy="701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4009355" y="4202740"/>
                  <a:ext cx="144016" cy="181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4009355" y="4491995"/>
                  <a:ext cx="1440160" cy="2331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322685" y="4904433"/>
                  <a:ext cx="1440160" cy="8724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3361283" y="3717032"/>
                <a:ext cx="1301330" cy="2099681"/>
                <a:chOff x="3361283" y="3717032"/>
                <a:chExt cx="1301330" cy="2099681"/>
              </a:xfrm>
            </p:grpSpPr>
            <p:cxnSp>
              <p:nvCxnSpPr>
                <p:cNvPr id="11" name="直接连接符 10"/>
                <p:cNvCxnSpPr/>
                <p:nvPr/>
              </p:nvCxnSpPr>
              <p:spPr>
                <a:xfrm>
                  <a:off x="3361283" y="3717032"/>
                  <a:ext cx="13013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361283" y="4005064"/>
                  <a:ext cx="13013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361283" y="5229200"/>
                  <a:ext cx="13013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361283" y="5517232"/>
                  <a:ext cx="13013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361283" y="5816713"/>
                  <a:ext cx="13013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3865339" y="4461407"/>
                  <a:ext cx="2212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54" name="直接连接符 53"/>
            <p:cNvCxnSpPr/>
            <p:nvPr/>
          </p:nvCxnSpPr>
          <p:spPr>
            <a:xfrm>
              <a:off x="3116367" y="5166853"/>
              <a:ext cx="11703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316395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85186E-8 1.11111E-6 L -0.46707 -0.00139 " pathEditMode="relative" rAng="0" ptsTypes="AA">
                                      <p:cBhvr>
                                        <p:cTn id="6" dur="2000" fill="hold"/>
                                        <p:tgtEl>
                                          <p:spTgt spid="53"/>
                                        </p:tgtEl>
                                        <p:attrNameLst>
                                          <p:attrName>ppt_x</p:attrName>
                                          <p:attrName>ppt_y</p:attrName>
                                        </p:attrNameLst>
                                      </p:cBhvr>
                                      <p:rCtr x="-2335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892558" y="972607"/>
            <a:ext cx="2448272" cy="244827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标题 4"/>
          <p:cNvSpPr txBox="1">
            <a:spLocks/>
          </p:cNvSpPr>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anose="020B0503020204020204" pitchFamily="34" charset="-122"/>
                <a:ea typeface="微软雅黑" panose="020B0503020204020204" pitchFamily="34" charset="-122"/>
              </a:rPr>
              <a:t>个人感悟</a:t>
            </a:r>
          </a:p>
        </p:txBody>
      </p:sp>
      <p:sp>
        <p:nvSpPr>
          <p:cNvPr id="24" name="椭圆 23"/>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a:spLocks/>
          </p:cNvSpPr>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第三章</a:t>
            </a:r>
          </a:p>
        </p:txBody>
      </p:sp>
      <p:sp>
        <p:nvSpPr>
          <p:cNvPr id="36" name="椭圆 35"/>
          <p:cNvSpPr/>
          <p:nvPr/>
        </p:nvSpPr>
        <p:spPr>
          <a:xfrm>
            <a:off x="4996314" y="1076363"/>
            <a:ext cx="2240761" cy="2240761"/>
          </a:xfrm>
          <a:prstGeom prst="ellipse">
            <a:avLst/>
          </a:prstGeom>
          <a:noFill/>
          <a:ln w="31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Shape"/>
          <p:cNvSpPr>
            <a:spLocks/>
          </p:cNvSpPr>
          <p:nvPr/>
        </p:nvSpPr>
        <p:spPr bwMode="auto">
          <a:xfrm>
            <a:off x="5496161" y="1484784"/>
            <a:ext cx="1346868" cy="114483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893370323"/>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par>
                                <p:cTn id="21" presetID="53" presetClass="entr" presetSubtype="528" fill="hold" grpId="0" nodeType="withEffect">
                                  <p:stCondLst>
                                    <p:cond delay="100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Effect transition="in" filter="fade">
                                      <p:cBhvr>
                                        <p:cTn id="25" dur="500"/>
                                        <p:tgtEl>
                                          <p:spTgt spid="51"/>
                                        </p:tgtEl>
                                      </p:cBhvr>
                                    </p:animEffect>
                                    <p:anim calcmode="lin" valueType="num">
                                      <p:cBhvr>
                                        <p:cTn id="26" dur="500" fill="hold"/>
                                        <p:tgtEl>
                                          <p:spTgt spid="51"/>
                                        </p:tgtEl>
                                        <p:attrNameLst>
                                          <p:attrName>ppt_x</p:attrName>
                                        </p:attrNameLst>
                                      </p:cBhvr>
                                      <p:tavLst>
                                        <p:tav tm="0">
                                          <p:val>
                                            <p:fltVal val="0.5"/>
                                          </p:val>
                                        </p:tav>
                                        <p:tav tm="100000">
                                          <p:val>
                                            <p:strVal val="#ppt_x"/>
                                          </p:val>
                                        </p:tav>
                                      </p:tavLst>
                                    </p:anim>
                                    <p:anim calcmode="lin" valueType="num">
                                      <p:cBhvr>
                                        <p:cTn id="27" dur="500" fill="hold"/>
                                        <p:tgtEl>
                                          <p:spTgt spid="51"/>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000"/>
                                  </p:stCondLst>
                                  <p:iterate type="lt">
                                    <p:tmPct val="0"/>
                                  </p:iterate>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par>
                          <p:cTn id="33" fill="hold">
                            <p:stCondLst>
                              <p:cond delay="3500"/>
                            </p:stCondLst>
                            <p:childTnLst>
                              <p:par>
                                <p:cTn id="34" presetID="10" presetClass="entr" presetSubtype="0" fill="hold" grpId="1"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par>
                          <p:cTn id="64" fill="hold">
                            <p:stCondLst>
                              <p:cond delay="4000"/>
                            </p:stCondLst>
                            <p:childTnLst>
                              <p:par>
                                <p:cTn id="65"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24"/>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25"/>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26"/>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27"/>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28"/>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29"/>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30"/>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31"/>
                                        </p:tgtEl>
                                        <p:attrNameLst>
                                          <p:attrName>ppt_x</p:attrName>
                                          <p:attrName>ppt_y</p:attrName>
                                        </p:attrNameLst>
                                      </p:cBhvr>
                                      <p:rCtr x="17" y="18981"/>
                                    </p:animMotion>
                                  </p:childTnLst>
                                </p:cTn>
                              </p:par>
                              <p:par>
                                <p:cTn id="81"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2" dur="2000" fill="hold"/>
                                        <p:tgtEl>
                                          <p:spTgt spid="32"/>
                                        </p:tgtEl>
                                        <p:attrNameLst>
                                          <p:attrName>ppt_x</p:attrName>
                                          <p:attrName>ppt_y</p:attrName>
                                        </p:attrNameLst>
                                      </p:cBhvr>
                                      <p:rCtr x="17" y="18981"/>
                                    </p:animMotion>
                                  </p:childTnLst>
                                </p:cTn>
                              </p:par>
                              <p:par>
                                <p:cTn id="83"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4" dur="2000" fill="hold"/>
                                        <p:tgtEl>
                                          <p:spTgt spid="33"/>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P spid="36" grpId="0" animBg="1"/>
      <p:bldP spid="5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个人感悟</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997970" y="1311233"/>
            <a:ext cx="1456903" cy="1121356"/>
            <a:chOff x="2022026" y="1309244"/>
            <a:chExt cx="1456903" cy="1121356"/>
          </a:xfrm>
        </p:grpSpPr>
        <p:grpSp>
          <p:nvGrpSpPr>
            <p:cNvPr id="70" name="组合 69"/>
            <p:cNvGrpSpPr/>
            <p:nvPr/>
          </p:nvGrpSpPr>
          <p:grpSpPr>
            <a:xfrm rot="5583630">
              <a:off x="2189800" y="1141470"/>
              <a:ext cx="1121356" cy="1456903"/>
              <a:chOff x="4020870" y="2194485"/>
              <a:chExt cx="1102258" cy="1432090"/>
            </a:xfrm>
            <a:effectLst>
              <a:outerShdw blurRad="444500" dist="114300" dir="8100000" sx="92000" sy="92000" algn="tr" rotWithShape="0">
                <a:prstClr val="black">
                  <a:alpha val="50000"/>
                </a:prstClr>
              </a:outerShdw>
            </a:effectLst>
          </p:grpSpPr>
          <p:sp>
            <p:nvSpPr>
              <p:cNvPr id="7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2" name="TextBox 6"/>
            <p:cNvSpPr txBox="1">
              <a:spLocks noChangeArrowheads="1"/>
            </p:cNvSpPr>
            <p:nvPr/>
          </p:nvSpPr>
          <p:spPr bwMode="auto">
            <a:xfrm>
              <a:off x="2117792" y="1645526"/>
              <a:ext cx="917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400" b="1" dirty="0">
                  <a:latin typeface="微软雅黑" panose="020B0503020204020204" pitchFamily="34" charset="-122"/>
                  <a:ea typeface="微软雅黑" panose="020B0503020204020204" pitchFamily="34" charset="-122"/>
                </a:rPr>
                <a:t>抽象</a:t>
              </a:r>
              <a:endParaRPr lang="zh-CN" sz="2400" b="1"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442832" y="1323580"/>
            <a:ext cx="1456903" cy="1121356"/>
            <a:chOff x="3442832" y="1323580"/>
            <a:chExt cx="1456903" cy="1121356"/>
          </a:xfrm>
        </p:grpSpPr>
        <p:grpSp>
          <p:nvGrpSpPr>
            <p:cNvPr id="73" name="组合 72"/>
            <p:cNvGrpSpPr/>
            <p:nvPr/>
          </p:nvGrpSpPr>
          <p:grpSpPr>
            <a:xfrm rot="5583630">
              <a:off x="3610606" y="1155806"/>
              <a:ext cx="1121356" cy="1456903"/>
              <a:chOff x="4020870" y="2194485"/>
              <a:chExt cx="1102258" cy="1432090"/>
            </a:xfrm>
            <a:effectLst>
              <a:outerShdw blurRad="444500" dist="114300" dir="8100000" sx="92000" sy="92000" algn="tr" rotWithShape="0">
                <a:prstClr val="black">
                  <a:alpha val="50000"/>
                </a:prstClr>
              </a:outerShdw>
            </a:effectLst>
          </p:grpSpPr>
          <p:sp>
            <p:nvSpPr>
              <p:cNvPr id="7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3" name="TextBox 6"/>
            <p:cNvSpPr txBox="1">
              <a:spLocks noChangeArrowheads="1"/>
            </p:cNvSpPr>
            <p:nvPr/>
          </p:nvSpPr>
          <p:spPr bwMode="auto">
            <a:xfrm>
              <a:off x="3576484" y="1645526"/>
              <a:ext cx="917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400" b="1" dirty="0" smtClean="0">
                  <a:latin typeface="微软雅黑" panose="020B0503020204020204" pitchFamily="34" charset="-122"/>
                  <a:ea typeface="微软雅黑" panose="020B0503020204020204" pitchFamily="34" charset="-122"/>
                </a:rPr>
                <a:t>量化</a:t>
              </a:r>
              <a:endParaRPr lang="zh-CN" sz="2400" b="1" dirty="0">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882992" y="1251572"/>
            <a:ext cx="1456903" cy="1121356"/>
            <a:chOff x="4882992" y="1251572"/>
            <a:chExt cx="1456903" cy="1121356"/>
          </a:xfrm>
        </p:grpSpPr>
        <p:grpSp>
          <p:nvGrpSpPr>
            <p:cNvPr id="76" name="组合 75"/>
            <p:cNvGrpSpPr/>
            <p:nvPr/>
          </p:nvGrpSpPr>
          <p:grpSpPr>
            <a:xfrm rot="5583630">
              <a:off x="5050766" y="1083798"/>
              <a:ext cx="1121356" cy="1456903"/>
              <a:chOff x="4020870" y="2194485"/>
              <a:chExt cx="1102258" cy="1432090"/>
            </a:xfrm>
            <a:effectLst>
              <a:outerShdw blurRad="444500" dist="114300" dir="8100000" sx="92000" sy="92000" algn="tr" rotWithShape="0">
                <a:prstClr val="black">
                  <a:alpha val="50000"/>
                </a:prstClr>
              </a:outerShdw>
            </a:effectLst>
          </p:grpSpPr>
          <p:sp>
            <p:nvSpPr>
              <p:cNvPr id="7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4" name="TextBox 6"/>
            <p:cNvSpPr txBox="1">
              <a:spLocks noChangeArrowheads="1"/>
            </p:cNvSpPr>
            <p:nvPr/>
          </p:nvSpPr>
          <p:spPr bwMode="auto">
            <a:xfrm>
              <a:off x="5016644" y="1645526"/>
              <a:ext cx="917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400" b="1" dirty="0" smtClean="0">
                  <a:latin typeface="微软雅黑" panose="020B0503020204020204" pitchFamily="34" charset="-122"/>
                  <a:ea typeface="微软雅黑" panose="020B0503020204020204" pitchFamily="34" charset="-122"/>
                </a:rPr>
                <a:t>建模</a:t>
              </a:r>
              <a:endParaRPr lang="zh-CN" sz="2400" b="1" dirty="0">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320624" y="1251572"/>
            <a:ext cx="1456903" cy="1121356"/>
            <a:chOff x="6320624" y="1251572"/>
            <a:chExt cx="1456903" cy="1121356"/>
          </a:xfrm>
        </p:grpSpPr>
        <p:grpSp>
          <p:nvGrpSpPr>
            <p:cNvPr id="79" name="组合 78"/>
            <p:cNvGrpSpPr/>
            <p:nvPr/>
          </p:nvGrpSpPr>
          <p:grpSpPr>
            <a:xfrm rot="5583630">
              <a:off x="6488398" y="1083798"/>
              <a:ext cx="1121356" cy="1456903"/>
              <a:chOff x="4020870" y="2194485"/>
              <a:chExt cx="1102258" cy="1432090"/>
            </a:xfrm>
            <a:effectLst>
              <a:outerShdw blurRad="444500" dist="114300" dir="8100000" sx="92000" sy="92000" algn="tr" rotWithShape="0">
                <a:prstClr val="black">
                  <a:alpha val="50000"/>
                </a:prstClr>
              </a:outerShdw>
            </a:effectLst>
          </p:grpSpPr>
          <p:sp>
            <p:nvSpPr>
              <p:cNvPr id="8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5" name="TextBox 6"/>
            <p:cNvSpPr txBox="1">
              <a:spLocks noChangeArrowheads="1"/>
            </p:cNvSpPr>
            <p:nvPr/>
          </p:nvSpPr>
          <p:spPr bwMode="auto">
            <a:xfrm>
              <a:off x="6456804" y="1467851"/>
              <a:ext cx="9175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400" b="1" dirty="0" smtClean="0">
                  <a:latin typeface="微软雅黑" panose="020B0503020204020204" pitchFamily="34" charset="-122"/>
                  <a:ea typeface="微软雅黑" panose="020B0503020204020204" pitchFamily="34" charset="-122"/>
                </a:rPr>
                <a:t>算法设计</a:t>
              </a:r>
              <a:endParaRPr lang="zh-CN" sz="2400" b="1" dirty="0">
                <a:latin typeface="微软雅黑" panose="020B0503020204020204" pitchFamily="34" charset="-122"/>
                <a:ea typeface="微软雅黑" panose="020B0503020204020204" pitchFamily="34" charset="-122"/>
              </a:endParaRPr>
            </a:p>
          </p:txBody>
        </p:sp>
      </p:grpSp>
      <p:cxnSp>
        <p:nvCxnSpPr>
          <p:cNvPr id="92" name="直接连接符 9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7695099" y="1289665"/>
            <a:ext cx="1456903" cy="1121356"/>
            <a:chOff x="7695099" y="1289665"/>
            <a:chExt cx="1456903" cy="1121356"/>
          </a:xfrm>
        </p:grpSpPr>
        <p:grpSp>
          <p:nvGrpSpPr>
            <p:cNvPr id="27" name="组合 26"/>
            <p:cNvGrpSpPr/>
            <p:nvPr/>
          </p:nvGrpSpPr>
          <p:grpSpPr>
            <a:xfrm rot="16200000">
              <a:off x="7862873" y="1121891"/>
              <a:ext cx="1121356" cy="1456903"/>
              <a:chOff x="4020870" y="2194485"/>
              <a:chExt cx="1102258" cy="1432090"/>
            </a:xfrm>
            <a:effectLst>
              <a:outerShdw blurRad="444500" dist="114300" dir="8100000" sx="92000" sy="92000" algn="tr" rotWithShape="0">
                <a:prstClr val="black">
                  <a:alpha val="50000"/>
                </a:prstClr>
              </a:outerShdw>
            </a:effectLst>
          </p:grpSpPr>
          <p:sp>
            <p:nvSpPr>
              <p:cNvPr id="2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等腰三角形 42"/>
              <p:cNvSpPr/>
              <p:nvPr/>
            </p:nvSpPr>
            <p:spPr>
              <a:xfrm>
                <a:off x="4044928" y="2194486"/>
                <a:ext cx="1054142" cy="140803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sp>
          <p:nvSpPr>
            <p:cNvPr id="31" name="TextBox 6"/>
            <p:cNvSpPr txBox="1">
              <a:spLocks noChangeArrowheads="1"/>
            </p:cNvSpPr>
            <p:nvPr/>
          </p:nvSpPr>
          <p:spPr bwMode="auto">
            <a:xfrm>
              <a:off x="8163936" y="1433029"/>
              <a:ext cx="9175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400" b="1" dirty="0" smtClean="0">
                  <a:latin typeface="微软雅黑" panose="020B0503020204020204" pitchFamily="34" charset="-122"/>
                  <a:ea typeface="微软雅黑" panose="020B0503020204020204" pitchFamily="34" charset="-122"/>
                </a:rPr>
                <a:t>自动实现</a:t>
              </a:r>
              <a:endParaRPr lang="zh-CN" sz="2400" b="1" dirty="0">
                <a:latin typeface="微软雅黑" panose="020B0503020204020204" pitchFamily="34" charset="-122"/>
                <a:ea typeface="微软雅黑" panose="020B0503020204020204" pitchFamily="34" charset="-122"/>
              </a:endParaRPr>
            </a:p>
          </p:txBody>
        </p:sp>
      </p:grpSp>
      <p:sp>
        <p:nvSpPr>
          <p:cNvPr id="2" name="矩形 1"/>
          <p:cNvSpPr/>
          <p:nvPr/>
        </p:nvSpPr>
        <p:spPr>
          <a:xfrm>
            <a:off x="2018877" y="2971512"/>
            <a:ext cx="3467616" cy="584775"/>
          </a:xfrm>
          <a:prstGeom prst="rect">
            <a:avLst/>
          </a:prstGeom>
        </p:spPr>
        <p:txBody>
          <a:bodyPr wrap="none">
            <a:spAutoFit/>
          </a:bodyPr>
          <a:lstStyle/>
          <a:p>
            <a:r>
              <a:rPr lang="zh-CN" altLang="zh-CN" sz="3200" dirty="0">
                <a:latin typeface="黑体" panose="02010609060101010101" pitchFamily="49" charset="-122"/>
                <a:ea typeface="黑体" panose="02010609060101010101" pitchFamily="49" charset="-122"/>
              </a:rPr>
              <a:t>概念、</a:t>
            </a:r>
            <a:r>
              <a:rPr lang="zh-CN" altLang="zh-CN" sz="3200" b="1" dirty="0">
                <a:latin typeface="黑体" panose="02010609060101010101" pitchFamily="49" charset="-122"/>
                <a:ea typeface="黑体" panose="02010609060101010101" pitchFamily="49" charset="-122"/>
              </a:rPr>
              <a:t>原理</a:t>
            </a:r>
            <a:r>
              <a:rPr lang="zh-CN" altLang="zh-CN" sz="3200" dirty="0">
                <a:latin typeface="黑体" panose="02010609060101010101" pitchFamily="49" charset="-122"/>
                <a:ea typeface="黑体" panose="02010609060101010101" pitchFamily="49" charset="-122"/>
              </a:rPr>
              <a:t>、原则</a:t>
            </a:r>
            <a:endParaRPr lang="zh-CN" altLang="en-US" sz="3200" dirty="0">
              <a:latin typeface="黑体" panose="02010609060101010101" pitchFamily="49" charset="-122"/>
              <a:ea typeface="黑体" panose="02010609060101010101" pitchFamily="49" charset="-122"/>
            </a:endParaRPr>
          </a:p>
        </p:txBody>
      </p:sp>
      <p:sp>
        <p:nvSpPr>
          <p:cNvPr id="3" name="矩形 2"/>
          <p:cNvSpPr/>
          <p:nvPr/>
        </p:nvSpPr>
        <p:spPr>
          <a:xfrm>
            <a:off x="7325861" y="2971511"/>
            <a:ext cx="1826141" cy="584775"/>
          </a:xfrm>
          <a:prstGeom prst="rect">
            <a:avLst/>
          </a:prstGeom>
        </p:spPr>
        <p:txBody>
          <a:bodyPr wrap="none">
            <a:spAutoFit/>
          </a:bodyPr>
          <a:lstStyle/>
          <a:p>
            <a:r>
              <a:rPr lang="zh-CN" altLang="zh-CN" sz="3200" dirty="0">
                <a:latin typeface="黑体" panose="02010609060101010101" pitchFamily="49" charset="-122"/>
                <a:ea typeface="黑体" panose="02010609060101010101" pitchFamily="49" charset="-122"/>
              </a:rPr>
              <a:t>技术</a:t>
            </a:r>
            <a:r>
              <a:rPr lang="zh-CN" altLang="zh-CN" sz="3200" dirty="0" smtClean="0">
                <a:latin typeface="黑体" panose="02010609060101010101" pitchFamily="49" charset="-122"/>
                <a:ea typeface="黑体" panose="02010609060101010101" pitchFamily="49" charset="-122"/>
              </a:rPr>
              <a:t>手段</a:t>
            </a:r>
            <a:endParaRPr lang="zh-CN" altLang="en-US" sz="3200" dirty="0">
              <a:latin typeface="黑体" panose="02010609060101010101" pitchFamily="49" charset="-122"/>
              <a:ea typeface="黑体" panose="02010609060101010101" pitchFamily="49" charset="-122"/>
            </a:endParaRPr>
          </a:p>
        </p:txBody>
      </p:sp>
      <p:sp>
        <p:nvSpPr>
          <p:cNvPr id="4" name="矩形 3"/>
          <p:cNvSpPr/>
          <p:nvPr/>
        </p:nvSpPr>
        <p:spPr>
          <a:xfrm>
            <a:off x="4010771" y="3861048"/>
            <a:ext cx="2011746" cy="923330"/>
          </a:xfrm>
          <a:prstGeom prst="rect">
            <a:avLst/>
          </a:prstGeom>
        </p:spPr>
        <p:txBody>
          <a:bodyPr wrap="square">
            <a:spAutoFit/>
          </a:bodyPr>
          <a:lstStyle/>
          <a:p>
            <a:r>
              <a:rPr lang="zh-CN" altLang="zh-CN" sz="5400" dirty="0" smtClean="0">
                <a:solidFill>
                  <a:srgbClr val="FF0000"/>
                </a:solidFill>
                <a:latin typeface="黑体" panose="02010609060101010101" pitchFamily="49" charset="-122"/>
                <a:ea typeface="黑体" panose="02010609060101010101" pitchFamily="49" charset="-122"/>
              </a:rPr>
              <a:t>理论</a:t>
            </a:r>
            <a:endParaRPr lang="zh-CN" altLang="en-US" sz="5400" dirty="0">
              <a:solidFill>
                <a:srgbClr val="FF0000"/>
              </a:solidFill>
              <a:latin typeface="黑体" panose="02010609060101010101" pitchFamily="49" charset="-122"/>
              <a:ea typeface="黑体" panose="02010609060101010101" pitchFamily="49" charset="-122"/>
            </a:endParaRPr>
          </a:p>
        </p:txBody>
      </p:sp>
      <p:sp>
        <p:nvSpPr>
          <p:cNvPr id="6" name="椭圆 5"/>
          <p:cNvSpPr/>
          <p:nvPr/>
        </p:nvSpPr>
        <p:spPr>
          <a:xfrm>
            <a:off x="5702726" y="2612086"/>
            <a:ext cx="1375006" cy="1418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chemeClr val="tx1"/>
                </a:solidFill>
                <a:latin typeface="黑体" panose="02010609060101010101" pitchFamily="49" charset="-122"/>
                <a:ea typeface="黑体" panose="02010609060101010101" pitchFamily="49" charset="-122"/>
              </a:rPr>
              <a:t>解决问题</a:t>
            </a: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34" name="矩形 33"/>
          <p:cNvSpPr/>
          <p:nvPr/>
        </p:nvSpPr>
        <p:spPr>
          <a:xfrm>
            <a:off x="7350060" y="3861048"/>
            <a:ext cx="2021688" cy="923330"/>
          </a:xfrm>
          <a:prstGeom prst="rect">
            <a:avLst/>
          </a:prstGeom>
        </p:spPr>
        <p:txBody>
          <a:bodyPr wrap="square">
            <a:spAutoFit/>
          </a:bodyPr>
          <a:lstStyle/>
          <a:p>
            <a:r>
              <a:rPr lang="zh-CN" altLang="zh-CN" sz="5400" dirty="0" smtClean="0">
                <a:solidFill>
                  <a:srgbClr val="FF0000"/>
                </a:solidFill>
                <a:latin typeface="黑体" panose="02010609060101010101" pitchFamily="49" charset="-122"/>
                <a:ea typeface="黑体" panose="02010609060101010101" pitchFamily="49" charset="-122"/>
              </a:rPr>
              <a:t>实践</a:t>
            </a:r>
            <a:endParaRPr lang="zh-CN" altLang="en-US" sz="5400"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655903489"/>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250"/>
                            </p:stCondLst>
                            <p:childTnLst>
                              <p:par>
                                <p:cTn id="13" presetID="22" presetClass="entr" presetSubtype="8" fill="hold"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2000"/>
                            </p:stCondLst>
                            <p:childTnLst>
                              <p:par>
                                <p:cTn id="17" presetID="22" presetClass="entr" presetSubtype="8" fill="hold"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750"/>
                            </p:stCondLst>
                            <p:childTnLst>
                              <p:par>
                                <p:cTn id="21" presetID="22" presetClass="entr" presetSubtype="8" fill="hold"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3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322451" y="4650821"/>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a:t>
            </a:r>
            <a:r>
              <a:rPr kumimoji="0" lang="en-US" altLang="zh-CN" sz="100" b="0" i="0" u="none" strike="noStrike" kern="0" cap="none" spc="0" normalizeH="0" baseline="0" noProof="0" dirty="0" smtClean="0">
                <a:ln>
                  <a:noFill/>
                </a:ln>
                <a:solidFill>
                  <a:sysClr val="window" lastClr="FFFFFF"/>
                </a:solidFill>
                <a:effectLst/>
                <a:uLnTx/>
                <a:uFillTx/>
              </a:rPr>
              <a:t>      PPT</a:t>
            </a:r>
            <a:r>
              <a:rPr kumimoji="0" lang="zh-CN" altLang="en-US" sz="100" b="0" i="0" u="none" strike="noStrike" kern="0" cap="none" spc="0" normalizeH="0" baseline="0" noProof="0" dirty="0" smtClean="0">
                <a:ln>
                  <a:noFill/>
                </a:ln>
                <a:solidFill>
                  <a:sysClr val="window" lastClr="FFFFFF"/>
                </a:solidFill>
                <a:effectLst/>
                <a:uLnTx/>
                <a:uFillTx/>
              </a:rPr>
              <a:t>论坛：</a:t>
            </a:r>
            <a:r>
              <a:rPr kumimoji="0" lang="en-US" altLang="zh-CN" sz="100" b="0" i="0" u="none" strike="noStrike" kern="0" cap="none" spc="0" normalizeH="0" baseline="0" noProof="0" dirty="0" smtClean="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5" name="矩形 4"/>
          <p:cNvSpPr/>
          <p:nvPr/>
        </p:nvSpPr>
        <p:spPr>
          <a:xfrm>
            <a:off x="1115" y="1628800"/>
            <a:ext cx="8408402" cy="35283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1813273" y="1509064"/>
            <a:ext cx="7793492" cy="2339102"/>
          </a:xfrm>
          <a:prstGeom prst="rect">
            <a:avLst/>
          </a:prstGeom>
          <a:noFill/>
        </p:spPr>
        <p:txBody>
          <a:bodyPr wrap="square" rtlCol="0">
            <a:spAutoFit/>
          </a:bodyPr>
          <a:lstStyle/>
          <a:p>
            <a:endParaRPr lang="en-US" altLang="zh-CN" sz="6600" b="1" dirty="0" smtClean="0">
              <a:latin typeface="微软雅黑" pitchFamily="34" charset="-122"/>
              <a:ea typeface="微软雅黑" pitchFamily="34" charset="-122"/>
            </a:endParaRPr>
          </a:p>
          <a:p>
            <a:r>
              <a:rPr lang="zh-CN" altLang="en-US" sz="8000" b="1" dirty="0" smtClean="0">
                <a:latin typeface="微软雅黑" panose="020B0503020204020204" pitchFamily="34" charset="-122"/>
                <a:ea typeface="微软雅黑" panose="020B0503020204020204" pitchFamily="34" charset="-122"/>
              </a:rPr>
              <a:t>感谢聆听</a:t>
            </a:r>
            <a:endParaRPr lang="zh-CN" altLang="en-US" sz="8000" b="1" dirty="0">
              <a:latin typeface="微软雅黑" panose="020B0503020204020204" pitchFamily="34" charset="-122"/>
              <a:ea typeface="微软雅黑" panose="020B0503020204020204" pitchFamily="34" charset="-122"/>
            </a:endParaRPr>
          </a:p>
        </p:txBody>
      </p:sp>
      <p:sp>
        <p:nvSpPr>
          <p:cNvPr id="14" name="标题 4"/>
          <p:cNvSpPr txBox="1">
            <a:spLocks/>
          </p:cNvSpPr>
          <p:nvPr/>
        </p:nvSpPr>
        <p:spPr>
          <a:xfrm>
            <a:off x="408955" y="3561962"/>
            <a:ext cx="4596011"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zh-CN" sz="2000" b="1" dirty="0">
              <a:latin typeface="微软雅黑" panose="020B0503020204020204" pitchFamily="34" charset="-122"/>
              <a:ea typeface="微软雅黑" panose="020B0503020204020204" pitchFamily="34" charset="-122"/>
            </a:endParaRPr>
          </a:p>
        </p:txBody>
      </p:sp>
      <p:sp>
        <p:nvSpPr>
          <p:cNvPr id="15" name="前言"/>
          <p:cNvSpPr>
            <a:spLocks noChangeArrowheads="1"/>
          </p:cNvSpPr>
          <p:nvPr/>
        </p:nvSpPr>
        <p:spPr bwMode="auto">
          <a:xfrm>
            <a:off x="1129035" y="955074"/>
            <a:ext cx="4702553" cy="55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en-US" altLang="zh-CN" sz="2800" b="1" dirty="0" smtClean="0">
                <a:latin typeface="Impact MT Std" pitchFamily="34" charset="0"/>
              </a:rPr>
              <a:t>THANK YOU FOR YOUR GUIDANCE</a:t>
            </a:r>
            <a:endParaRPr lang="zh-CN" altLang="en-US" sz="2933" dirty="0">
              <a:latin typeface="Impact MT Std" pitchFamily="34" charset="0"/>
              <a:sym typeface="Impact" pitchFamily="34" charset="0"/>
            </a:endParaRPr>
          </a:p>
        </p:txBody>
      </p:sp>
      <p:grpSp>
        <p:nvGrpSpPr>
          <p:cNvPr id="24" name="组合 23"/>
          <p:cNvGrpSpPr/>
          <p:nvPr/>
        </p:nvGrpSpPr>
        <p:grpSpPr>
          <a:xfrm>
            <a:off x="8043985" y="2132856"/>
            <a:ext cx="715716" cy="719823"/>
            <a:chOff x="1721162" y="4373847"/>
            <a:chExt cx="715716" cy="719823"/>
          </a:xfrm>
        </p:grpSpPr>
        <p:sp>
          <p:nvSpPr>
            <p:cNvPr id="25" name="Oval 28"/>
            <p:cNvSpPr/>
            <p:nvPr/>
          </p:nvSpPr>
          <p:spPr>
            <a:xfrm>
              <a:off x="1721162" y="4373847"/>
              <a:ext cx="715716" cy="719823"/>
            </a:xfrm>
            <a:prstGeom prst="ellipse">
              <a:avLst/>
            </a:prstGeom>
            <a:solidFill>
              <a:schemeClr val="tx1">
                <a:lumMod val="95000"/>
                <a:lumOff val="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tx2">
                    <a:lumMod val="50000"/>
                  </a:schemeClr>
                </a:solidFill>
              </a:endParaRPr>
            </a:p>
          </p:txBody>
        </p:sp>
        <p:sp>
          <p:nvSpPr>
            <p:cNvPr id="26" name="Freeform 7"/>
            <p:cNvSpPr>
              <a:spLocks/>
            </p:cNvSpPr>
            <p:nvPr/>
          </p:nvSpPr>
          <p:spPr bwMode="auto">
            <a:xfrm>
              <a:off x="1892225" y="4715743"/>
              <a:ext cx="388938" cy="225425"/>
            </a:xfrm>
            <a:custGeom>
              <a:avLst/>
              <a:gdLst>
                <a:gd name="T0" fmla="*/ 103 w 103"/>
                <a:gd name="T1" fmla="*/ 33 h 60"/>
                <a:gd name="T2" fmla="*/ 94 w 103"/>
                <a:gd name="T3" fmla="*/ 10 h 60"/>
                <a:gd name="T4" fmla="*/ 68 w 103"/>
                <a:gd name="T5" fmla="*/ 0 h 60"/>
                <a:gd name="T6" fmla="*/ 68 w 103"/>
                <a:gd name="T7" fmla="*/ 0 h 60"/>
                <a:gd name="T8" fmla="*/ 67 w 103"/>
                <a:gd name="T9" fmla="*/ 0 h 60"/>
                <a:gd name="T10" fmla="*/ 59 w 103"/>
                <a:gd name="T11" fmla="*/ 38 h 60"/>
                <a:gd name="T12" fmla="*/ 55 w 103"/>
                <a:gd name="T13" fmla="*/ 12 h 60"/>
                <a:gd name="T14" fmla="*/ 58 w 103"/>
                <a:gd name="T15" fmla="*/ 6 h 60"/>
                <a:gd name="T16" fmla="*/ 53 w 103"/>
                <a:gd name="T17" fmla="*/ 2 h 60"/>
                <a:gd name="T18" fmla="*/ 52 w 103"/>
                <a:gd name="T19" fmla="*/ 2 h 60"/>
                <a:gd name="T20" fmla="*/ 52 w 103"/>
                <a:gd name="T21" fmla="*/ 2 h 60"/>
                <a:gd name="T22" fmla="*/ 50 w 103"/>
                <a:gd name="T23" fmla="*/ 2 h 60"/>
                <a:gd name="T24" fmla="*/ 46 w 103"/>
                <a:gd name="T25" fmla="*/ 6 h 60"/>
                <a:gd name="T26" fmla="*/ 49 w 103"/>
                <a:gd name="T27" fmla="*/ 12 h 60"/>
                <a:gd name="T28" fmla="*/ 44 w 103"/>
                <a:gd name="T29" fmla="*/ 38 h 60"/>
                <a:gd name="T30" fmla="*/ 36 w 103"/>
                <a:gd name="T31" fmla="*/ 0 h 60"/>
                <a:gd name="T32" fmla="*/ 36 w 103"/>
                <a:gd name="T33" fmla="*/ 0 h 60"/>
                <a:gd name="T34" fmla="*/ 35 w 103"/>
                <a:gd name="T35" fmla="*/ 0 h 60"/>
                <a:gd name="T36" fmla="*/ 9 w 103"/>
                <a:gd name="T37" fmla="*/ 10 h 60"/>
                <a:gd name="T38" fmla="*/ 1 w 103"/>
                <a:gd name="T39" fmla="*/ 33 h 60"/>
                <a:gd name="T40" fmla="*/ 0 w 103"/>
                <a:gd name="T41" fmla="*/ 57 h 60"/>
                <a:gd name="T42" fmla="*/ 19 w 103"/>
                <a:gd name="T43" fmla="*/ 59 h 60"/>
                <a:gd name="T44" fmla="*/ 19 w 103"/>
                <a:gd name="T45" fmla="*/ 38 h 60"/>
                <a:gd name="T46" fmla="*/ 21 w 103"/>
                <a:gd name="T47" fmla="*/ 30 h 60"/>
                <a:gd name="T48" fmla="*/ 21 w 103"/>
                <a:gd name="T49" fmla="*/ 59 h 60"/>
                <a:gd name="T50" fmla="*/ 52 w 103"/>
                <a:gd name="T51" fmla="*/ 60 h 60"/>
                <a:gd name="T52" fmla="*/ 82 w 103"/>
                <a:gd name="T53" fmla="*/ 59 h 60"/>
                <a:gd name="T54" fmla="*/ 82 w 103"/>
                <a:gd name="T55" fmla="*/ 30 h 60"/>
                <a:gd name="T56" fmla="*/ 84 w 103"/>
                <a:gd name="T57" fmla="*/ 38 h 60"/>
                <a:gd name="T58" fmla="*/ 84 w 103"/>
                <a:gd name="T59" fmla="*/ 59 h 60"/>
                <a:gd name="T60" fmla="*/ 103 w 103"/>
                <a:gd name="T61" fmla="*/ 57 h 60"/>
                <a:gd name="T62" fmla="*/ 103 w 103"/>
                <a:gd name="T63" fmla="*/ 3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60">
                  <a:moveTo>
                    <a:pt x="103" y="33"/>
                  </a:moveTo>
                  <a:cubicBezTo>
                    <a:pt x="101" y="17"/>
                    <a:pt x="97" y="12"/>
                    <a:pt x="94" y="10"/>
                  </a:cubicBezTo>
                  <a:cubicBezTo>
                    <a:pt x="87" y="6"/>
                    <a:pt x="73" y="2"/>
                    <a:pt x="68" y="0"/>
                  </a:cubicBezTo>
                  <a:cubicBezTo>
                    <a:pt x="68" y="0"/>
                    <a:pt x="68" y="0"/>
                    <a:pt x="68" y="0"/>
                  </a:cubicBezTo>
                  <a:cubicBezTo>
                    <a:pt x="68" y="0"/>
                    <a:pt x="68" y="0"/>
                    <a:pt x="67" y="0"/>
                  </a:cubicBezTo>
                  <a:cubicBezTo>
                    <a:pt x="67" y="5"/>
                    <a:pt x="59" y="38"/>
                    <a:pt x="59" y="38"/>
                  </a:cubicBezTo>
                  <a:cubicBezTo>
                    <a:pt x="59" y="38"/>
                    <a:pt x="55" y="12"/>
                    <a:pt x="55" y="12"/>
                  </a:cubicBezTo>
                  <a:cubicBezTo>
                    <a:pt x="55" y="12"/>
                    <a:pt x="58" y="6"/>
                    <a:pt x="58" y="6"/>
                  </a:cubicBezTo>
                  <a:cubicBezTo>
                    <a:pt x="53" y="2"/>
                    <a:pt x="53" y="2"/>
                    <a:pt x="53" y="2"/>
                  </a:cubicBezTo>
                  <a:cubicBezTo>
                    <a:pt x="52" y="2"/>
                    <a:pt x="52" y="2"/>
                    <a:pt x="52" y="2"/>
                  </a:cubicBezTo>
                  <a:cubicBezTo>
                    <a:pt x="52" y="2"/>
                    <a:pt x="52" y="2"/>
                    <a:pt x="52" y="2"/>
                  </a:cubicBezTo>
                  <a:cubicBezTo>
                    <a:pt x="50" y="2"/>
                    <a:pt x="50" y="2"/>
                    <a:pt x="50" y="2"/>
                  </a:cubicBezTo>
                  <a:cubicBezTo>
                    <a:pt x="46" y="6"/>
                    <a:pt x="46" y="6"/>
                    <a:pt x="46" y="6"/>
                  </a:cubicBezTo>
                  <a:cubicBezTo>
                    <a:pt x="49" y="12"/>
                    <a:pt x="49" y="12"/>
                    <a:pt x="49" y="12"/>
                  </a:cubicBezTo>
                  <a:cubicBezTo>
                    <a:pt x="44" y="38"/>
                    <a:pt x="44" y="38"/>
                    <a:pt x="44" y="38"/>
                  </a:cubicBezTo>
                  <a:cubicBezTo>
                    <a:pt x="44" y="38"/>
                    <a:pt x="37" y="5"/>
                    <a:pt x="36" y="0"/>
                  </a:cubicBezTo>
                  <a:cubicBezTo>
                    <a:pt x="36" y="0"/>
                    <a:pt x="36" y="0"/>
                    <a:pt x="36" y="0"/>
                  </a:cubicBezTo>
                  <a:cubicBezTo>
                    <a:pt x="36" y="0"/>
                    <a:pt x="35" y="0"/>
                    <a:pt x="35" y="0"/>
                  </a:cubicBezTo>
                  <a:cubicBezTo>
                    <a:pt x="30" y="2"/>
                    <a:pt x="16" y="6"/>
                    <a:pt x="9" y="10"/>
                  </a:cubicBezTo>
                  <a:cubicBezTo>
                    <a:pt x="7" y="12"/>
                    <a:pt x="2" y="17"/>
                    <a:pt x="1" y="33"/>
                  </a:cubicBezTo>
                  <a:cubicBezTo>
                    <a:pt x="1" y="34"/>
                    <a:pt x="1" y="47"/>
                    <a:pt x="0" y="57"/>
                  </a:cubicBezTo>
                  <a:cubicBezTo>
                    <a:pt x="7" y="58"/>
                    <a:pt x="12" y="59"/>
                    <a:pt x="19" y="59"/>
                  </a:cubicBezTo>
                  <a:cubicBezTo>
                    <a:pt x="19" y="52"/>
                    <a:pt x="19" y="41"/>
                    <a:pt x="19" y="38"/>
                  </a:cubicBezTo>
                  <a:cubicBezTo>
                    <a:pt x="19" y="35"/>
                    <a:pt x="20" y="32"/>
                    <a:pt x="21" y="30"/>
                  </a:cubicBezTo>
                  <a:cubicBezTo>
                    <a:pt x="21" y="59"/>
                    <a:pt x="21" y="59"/>
                    <a:pt x="21" y="59"/>
                  </a:cubicBezTo>
                  <a:cubicBezTo>
                    <a:pt x="30" y="60"/>
                    <a:pt x="42" y="60"/>
                    <a:pt x="52" y="60"/>
                  </a:cubicBezTo>
                  <a:cubicBezTo>
                    <a:pt x="62" y="60"/>
                    <a:pt x="73" y="60"/>
                    <a:pt x="82" y="59"/>
                  </a:cubicBezTo>
                  <a:cubicBezTo>
                    <a:pt x="82" y="30"/>
                    <a:pt x="82" y="30"/>
                    <a:pt x="82" y="30"/>
                  </a:cubicBezTo>
                  <a:cubicBezTo>
                    <a:pt x="83" y="32"/>
                    <a:pt x="84" y="35"/>
                    <a:pt x="84" y="38"/>
                  </a:cubicBezTo>
                  <a:cubicBezTo>
                    <a:pt x="84" y="41"/>
                    <a:pt x="84" y="52"/>
                    <a:pt x="84" y="59"/>
                  </a:cubicBezTo>
                  <a:cubicBezTo>
                    <a:pt x="91" y="58"/>
                    <a:pt x="97" y="58"/>
                    <a:pt x="103" y="57"/>
                  </a:cubicBezTo>
                  <a:cubicBezTo>
                    <a:pt x="103" y="47"/>
                    <a:pt x="103" y="34"/>
                    <a:pt x="103" y="3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 name="Freeform 8"/>
            <p:cNvSpPr>
              <a:spLocks/>
            </p:cNvSpPr>
            <p:nvPr/>
          </p:nvSpPr>
          <p:spPr bwMode="auto">
            <a:xfrm>
              <a:off x="1990650" y="4469681"/>
              <a:ext cx="196850" cy="230188"/>
            </a:xfrm>
            <a:custGeom>
              <a:avLst/>
              <a:gdLst>
                <a:gd name="T0" fmla="*/ 4 w 52"/>
                <a:gd name="T1" fmla="*/ 25 h 61"/>
                <a:gd name="T2" fmla="*/ 0 w 52"/>
                <a:gd name="T3" fmla="*/ 29 h 61"/>
                <a:gd name="T4" fmla="*/ 5 w 52"/>
                <a:gd name="T5" fmla="*/ 39 h 61"/>
                <a:gd name="T6" fmla="*/ 26 w 52"/>
                <a:gd name="T7" fmla="*/ 61 h 61"/>
                <a:gd name="T8" fmla="*/ 47 w 52"/>
                <a:gd name="T9" fmla="*/ 39 h 61"/>
                <a:gd name="T10" fmla="*/ 52 w 52"/>
                <a:gd name="T11" fmla="*/ 29 h 61"/>
                <a:gd name="T12" fmla="*/ 48 w 52"/>
                <a:gd name="T13" fmla="*/ 25 h 61"/>
                <a:gd name="T14" fmla="*/ 26 w 52"/>
                <a:gd name="T15" fmla="*/ 0 h 61"/>
                <a:gd name="T16" fmla="*/ 4 w 52"/>
                <a:gd name="T1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1">
                  <a:moveTo>
                    <a:pt x="4" y="25"/>
                  </a:moveTo>
                  <a:cubicBezTo>
                    <a:pt x="2" y="25"/>
                    <a:pt x="0" y="27"/>
                    <a:pt x="0" y="29"/>
                  </a:cubicBezTo>
                  <a:cubicBezTo>
                    <a:pt x="0" y="33"/>
                    <a:pt x="2" y="39"/>
                    <a:pt x="5" y="39"/>
                  </a:cubicBezTo>
                  <a:cubicBezTo>
                    <a:pt x="8" y="51"/>
                    <a:pt x="15" y="61"/>
                    <a:pt x="26" y="61"/>
                  </a:cubicBezTo>
                  <a:cubicBezTo>
                    <a:pt x="37" y="61"/>
                    <a:pt x="44" y="51"/>
                    <a:pt x="47" y="39"/>
                  </a:cubicBezTo>
                  <a:cubicBezTo>
                    <a:pt x="50" y="38"/>
                    <a:pt x="52" y="33"/>
                    <a:pt x="52" y="29"/>
                  </a:cubicBezTo>
                  <a:cubicBezTo>
                    <a:pt x="51" y="27"/>
                    <a:pt x="50" y="26"/>
                    <a:pt x="48" y="25"/>
                  </a:cubicBezTo>
                  <a:cubicBezTo>
                    <a:pt x="48" y="11"/>
                    <a:pt x="39" y="0"/>
                    <a:pt x="26" y="0"/>
                  </a:cubicBezTo>
                  <a:cubicBezTo>
                    <a:pt x="13" y="0"/>
                    <a:pt x="4" y="11"/>
                    <a:pt x="4" y="2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Tree>
    <p:extLst>
      <p:ext uri="{BB962C8B-B14F-4D97-AF65-F5344CB8AC3E}">
        <p14:creationId xmlns:p14="http://schemas.microsoft.com/office/powerpoint/2010/main" val="2937647105"/>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childTnLst>
                          </p:cTn>
                        </p:par>
                        <p:par>
                          <p:cTn id="17" fill="hold">
                            <p:stCondLst>
                              <p:cond delay="1150"/>
                            </p:stCondLst>
                            <p:childTnLst>
                              <p:par>
                                <p:cTn id="18" presetID="41" presetClass="entr" presetSubtype="0" fill="hold" grpId="0" nodeType="afterEffect" nodePh="1">
                                  <p:stCondLst>
                                    <p:cond delay="0"/>
                                  </p:stCondLst>
                                  <p:endCondLst>
                                    <p:cond evt="begin" delay="0">
                                      <p:tn val="18"/>
                                    </p:cond>
                                  </p:end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4"/>
                                        </p:tgtEl>
                                        <p:attrNameLst>
                                          <p:attrName>ppt_y</p:attrName>
                                        </p:attrNameLst>
                                      </p:cBhvr>
                                      <p:tavLst>
                                        <p:tav tm="0">
                                          <p:val>
                                            <p:strVal val="#ppt_y"/>
                                          </p:val>
                                        </p:tav>
                                        <p:tav tm="100000">
                                          <p:val>
                                            <p:strVal val="#ppt_y"/>
                                          </p:val>
                                        </p:tav>
                                      </p:tavLst>
                                    </p:anim>
                                    <p:anim calcmode="lin" valueType="num">
                                      <p:cBhvr>
                                        <p:cTn id="2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4"/>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1900"/>
                            </p:stCondLst>
                            <p:childTnLst>
                              <p:par>
                                <p:cTn id="29" presetID="53" presetClass="entr" presetSubtype="16"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892558" y="972607"/>
            <a:ext cx="2448272" cy="244827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808413" y="4406540"/>
            <a:ext cx="1436675" cy="215444"/>
            <a:chOff x="4369395" y="3284984"/>
            <a:chExt cx="1436675" cy="215444"/>
          </a:xfrm>
        </p:grpSpPr>
        <p:sp>
          <p:nvSpPr>
            <p:cNvPr id="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itchFamily="34" charset="-122"/>
                  <a:ea typeface="微软雅黑" pitchFamily="34" charset="-122"/>
                </a:rPr>
                <a:t>意义作用</a:t>
              </a:r>
              <a:endParaRPr lang="zh-CN" altLang="en-US" sz="1400" dirty="0">
                <a:latin typeface="微软雅黑" pitchFamily="34" charset="-122"/>
                <a:ea typeface="微软雅黑" pitchFamily="34" charset="-122"/>
              </a:endParaRPr>
            </a:p>
          </p:txBody>
        </p:sp>
        <p:grpSp>
          <p:nvGrpSpPr>
            <p:cNvPr id="5" name="组合 4"/>
            <p:cNvGrpSpPr/>
            <p:nvPr/>
          </p:nvGrpSpPr>
          <p:grpSpPr>
            <a:xfrm>
              <a:off x="4369395" y="3316401"/>
              <a:ext cx="168551" cy="168551"/>
              <a:chOff x="5005199" y="3717032"/>
              <a:chExt cx="168551" cy="168551"/>
            </a:xfrm>
          </p:grpSpPr>
          <p:sp>
            <p:nvSpPr>
              <p:cNvPr id="6" name="椭圆 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等腰三角形 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8" name="组合 7"/>
          <p:cNvGrpSpPr/>
          <p:nvPr/>
        </p:nvGrpSpPr>
        <p:grpSpPr>
          <a:xfrm>
            <a:off x="6461112" y="4406540"/>
            <a:ext cx="1436675" cy="215444"/>
            <a:chOff x="4369395" y="3284984"/>
            <a:chExt cx="1436675" cy="215444"/>
          </a:xfrm>
        </p:grpSpPr>
        <p:sp>
          <p:nvSpPr>
            <p:cNvPr id="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itchFamily="34" charset="-122"/>
                  <a:ea typeface="微软雅黑" pitchFamily="34" charset="-122"/>
                </a:rPr>
                <a:t>目标方法</a:t>
              </a:r>
              <a:endParaRPr lang="zh-CN" altLang="en-US" sz="1400" dirty="0">
                <a:latin typeface="微软雅黑" pitchFamily="34" charset="-122"/>
                <a:ea typeface="微软雅黑" pitchFamily="34" charset="-122"/>
              </a:endParaRPr>
            </a:p>
          </p:txBody>
        </p:sp>
        <p:grpSp>
          <p:nvGrpSpPr>
            <p:cNvPr id="10" name="组合 9"/>
            <p:cNvGrpSpPr/>
            <p:nvPr/>
          </p:nvGrpSpPr>
          <p:grpSpPr>
            <a:xfrm>
              <a:off x="4369395" y="3316401"/>
              <a:ext cx="168551" cy="168551"/>
              <a:chOff x="5005199" y="3717032"/>
              <a:chExt cx="168551" cy="168551"/>
            </a:xfrm>
          </p:grpSpPr>
          <p:sp>
            <p:nvSpPr>
              <p:cNvPr id="11" name="椭圆 1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等腰三角形 1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3" name="组合 12"/>
          <p:cNvGrpSpPr/>
          <p:nvPr/>
        </p:nvGrpSpPr>
        <p:grpSpPr>
          <a:xfrm>
            <a:off x="4808413" y="4797732"/>
            <a:ext cx="1436675" cy="215444"/>
            <a:chOff x="4369395" y="3284984"/>
            <a:chExt cx="1436675" cy="215444"/>
          </a:xfrm>
        </p:grpSpPr>
        <p:sp>
          <p:nvSpPr>
            <p:cNvPr id="1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itchFamily="34" charset="-122"/>
                  <a:ea typeface="微软雅黑" pitchFamily="34" charset="-122"/>
                </a:rPr>
                <a:t>概念原理</a:t>
              </a:r>
              <a:endParaRPr lang="zh-CN" altLang="en-US" sz="1400" dirty="0">
                <a:latin typeface="微软雅黑" pitchFamily="34" charset="-122"/>
                <a:ea typeface="微软雅黑" pitchFamily="34" charset="-122"/>
              </a:endParaRPr>
            </a:p>
          </p:txBody>
        </p:sp>
        <p:grpSp>
          <p:nvGrpSpPr>
            <p:cNvPr id="15" name="组合 14"/>
            <p:cNvGrpSpPr/>
            <p:nvPr/>
          </p:nvGrpSpPr>
          <p:grpSpPr>
            <a:xfrm>
              <a:off x="4369395" y="3316401"/>
              <a:ext cx="168551" cy="168551"/>
              <a:chOff x="5005199" y="3717032"/>
              <a:chExt cx="168551" cy="168551"/>
            </a:xfrm>
          </p:grpSpPr>
          <p:sp>
            <p:nvSpPr>
              <p:cNvPr id="16" name="椭圆 1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等腰三角形 1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8" name="组合 17"/>
          <p:cNvGrpSpPr/>
          <p:nvPr/>
        </p:nvGrpSpPr>
        <p:grpSpPr>
          <a:xfrm>
            <a:off x="6461112" y="4797152"/>
            <a:ext cx="1436675" cy="215444"/>
            <a:chOff x="4369395" y="3284984"/>
            <a:chExt cx="1436675" cy="215444"/>
          </a:xfrm>
        </p:grpSpPr>
        <p:sp>
          <p:nvSpPr>
            <p:cNvPr id="1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latin typeface="微软雅黑" pitchFamily="34" charset="-122"/>
                  <a:ea typeface="微软雅黑" pitchFamily="34" charset="-122"/>
                </a:rPr>
                <a:t>过程与实施</a:t>
              </a:r>
              <a:endParaRPr lang="zh-CN" altLang="en-US" sz="1400" dirty="0">
                <a:latin typeface="微软雅黑" pitchFamily="34" charset="-122"/>
                <a:ea typeface="微软雅黑" pitchFamily="34" charset="-122"/>
              </a:endParaRPr>
            </a:p>
          </p:txBody>
        </p:sp>
        <p:grpSp>
          <p:nvGrpSpPr>
            <p:cNvPr id="20" name="组合 19"/>
            <p:cNvGrpSpPr/>
            <p:nvPr/>
          </p:nvGrpSpPr>
          <p:grpSpPr>
            <a:xfrm>
              <a:off x="4369395" y="3316401"/>
              <a:ext cx="168551" cy="168551"/>
              <a:chOff x="5005199" y="3717032"/>
              <a:chExt cx="168551" cy="168551"/>
            </a:xfrm>
          </p:grpSpPr>
          <p:sp>
            <p:nvSpPr>
              <p:cNvPr id="21" name="椭圆 2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等腰三角形 2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23" name="标题 4"/>
          <p:cNvSpPr txBox="1">
            <a:spLocks/>
          </p:cNvSpPr>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anose="020B0503020204020204" pitchFamily="34" charset="-122"/>
                <a:ea typeface="微软雅黑" panose="020B0503020204020204" pitchFamily="34" charset="-122"/>
              </a:rPr>
              <a:t>案例分析与实施</a:t>
            </a:r>
          </a:p>
        </p:txBody>
      </p:sp>
      <p:sp>
        <p:nvSpPr>
          <p:cNvPr id="24" name="椭圆 23"/>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6097595" y="836712"/>
            <a:ext cx="72000" cy="72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a:spLocks/>
          </p:cNvSpPr>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第二章</a:t>
            </a:r>
          </a:p>
        </p:txBody>
      </p:sp>
      <p:sp>
        <p:nvSpPr>
          <p:cNvPr id="36" name="椭圆 35"/>
          <p:cNvSpPr/>
          <p:nvPr/>
        </p:nvSpPr>
        <p:spPr>
          <a:xfrm>
            <a:off x="4996314" y="1076363"/>
            <a:ext cx="2240761" cy="2240761"/>
          </a:xfrm>
          <a:prstGeom prst="ellipse">
            <a:avLst/>
          </a:prstGeom>
          <a:noFill/>
          <a:ln w="31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p:nvPr/>
        </p:nvCxnSpPr>
        <p:spPr>
          <a:xfrm>
            <a:off x="4808413" y="4293096"/>
            <a:ext cx="2477306" cy="0"/>
          </a:xfrm>
          <a:prstGeom prst="line">
            <a:avLst/>
          </a:prstGeom>
          <a:ln>
            <a:solidFill>
              <a:schemeClr val="tx1">
                <a:lumMod val="95000"/>
                <a:lumOff val="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KSO_Shape"/>
          <p:cNvSpPr>
            <a:spLocks/>
          </p:cNvSpPr>
          <p:nvPr/>
        </p:nvSpPr>
        <p:spPr bwMode="auto">
          <a:xfrm>
            <a:off x="5473709" y="1363413"/>
            <a:ext cx="1391771" cy="137785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71839336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par>
                                <p:cTn id="21" presetID="53" presetClass="entr" presetSubtype="528" fill="hold" grpId="0" nodeType="withEffect">
                                  <p:stCondLst>
                                    <p:cond delay="100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anim calcmode="lin" valueType="num">
                                      <p:cBhvr>
                                        <p:cTn id="26" dur="500" fill="hold"/>
                                        <p:tgtEl>
                                          <p:spTgt spid="50"/>
                                        </p:tgtEl>
                                        <p:attrNameLst>
                                          <p:attrName>ppt_x</p:attrName>
                                        </p:attrNameLst>
                                      </p:cBhvr>
                                      <p:tavLst>
                                        <p:tav tm="0">
                                          <p:val>
                                            <p:fltVal val="0.5"/>
                                          </p:val>
                                        </p:tav>
                                        <p:tav tm="100000">
                                          <p:val>
                                            <p:strVal val="#ppt_x"/>
                                          </p:val>
                                        </p:tav>
                                      </p:tavLst>
                                    </p:anim>
                                    <p:anim calcmode="lin" valueType="num">
                                      <p:cBhvr>
                                        <p:cTn id="27" dur="500" fill="hold"/>
                                        <p:tgtEl>
                                          <p:spTgt spid="50"/>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000"/>
                                  </p:stCondLst>
                                  <p:iterate type="lt">
                                    <p:tmPct val="0"/>
                                  </p:iterate>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16" presetClass="entr" presetSubtype="21" fill="hold" nodeType="withEffect">
                                  <p:stCondLst>
                                    <p:cond delay="200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par>
                                <p:cTn id="36" presetID="53" presetClass="entr" presetSubtype="16" fill="hold" nodeType="withEffect">
                                  <p:stCondLst>
                                    <p:cond delay="250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par>
                                <p:cTn id="41" presetID="53" presetClass="entr" presetSubtype="16" fill="hold" nodeType="withEffect">
                                  <p:stCondLst>
                                    <p:cond delay="250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nodeType="withEffect">
                                  <p:stCondLst>
                                    <p:cond delay="250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par>
                                <p:cTn id="51" presetID="53" presetClass="entr" presetSubtype="16" fill="hold" nodeType="withEffect">
                                  <p:stCondLst>
                                    <p:cond delay="250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32" presetClass="emph" presetSubtype="0" fill="hold" nodeType="withEffect">
                                  <p:stCondLst>
                                    <p:cond delay="3000"/>
                                  </p:stCondLst>
                                  <p:childTnLst>
                                    <p:animRot by="120000">
                                      <p:cBhvr>
                                        <p:cTn id="57" dur="100" fill="hold">
                                          <p:stCondLst>
                                            <p:cond delay="0"/>
                                          </p:stCondLst>
                                        </p:cTn>
                                        <p:tgtEl>
                                          <p:spTgt spid="3"/>
                                        </p:tgtEl>
                                        <p:attrNameLst>
                                          <p:attrName>r</p:attrName>
                                        </p:attrNameLst>
                                      </p:cBhvr>
                                    </p:animRot>
                                    <p:animRot by="-240000">
                                      <p:cBhvr>
                                        <p:cTn id="58" dur="200" fill="hold">
                                          <p:stCondLst>
                                            <p:cond delay="200"/>
                                          </p:stCondLst>
                                        </p:cTn>
                                        <p:tgtEl>
                                          <p:spTgt spid="3"/>
                                        </p:tgtEl>
                                        <p:attrNameLst>
                                          <p:attrName>r</p:attrName>
                                        </p:attrNameLst>
                                      </p:cBhvr>
                                    </p:animRot>
                                    <p:animRot by="240000">
                                      <p:cBhvr>
                                        <p:cTn id="59" dur="200" fill="hold">
                                          <p:stCondLst>
                                            <p:cond delay="400"/>
                                          </p:stCondLst>
                                        </p:cTn>
                                        <p:tgtEl>
                                          <p:spTgt spid="3"/>
                                        </p:tgtEl>
                                        <p:attrNameLst>
                                          <p:attrName>r</p:attrName>
                                        </p:attrNameLst>
                                      </p:cBhvr>
                                    </p:animRot>
                                    <p:animRot by="-240000">
                                      <p:cBhvr>
                                        <p:cTn id="60" dur="200" fill="hold">
                                          <p:stCondLst>
                                            <p:cond delay="600"/>
                                          </p:stCondLst>
                                        </p:cTn>
                                        <p:tgtEl>
                                          <p:spTgt spid="3"/>
                                        </p:tgtEl>
                                        <p:attrNameLst>
                                          <p:attrName>r</p:attrName>
                                        </p:attrNameLst>
                                      </p:cBhvr>
                                    </p:animRot>
                                    <p:animRot by="120000">
                                      <p:cBhvr>
                                        <p:cTn id="61" dur="200" fill="hold">
                                          <p:stCondLst>
                                            <p:cond delay="800"/>
                                          </p:stCondLst>
                                        </p:cTn>
                                        <p:tgtEl>
                                          <p:spTgt spid="3"/>
                                        </p:tgtEl>
                                        <p:attrNameLst>
                                          <p:attrName>r</p:attrName>
                                        </p:attrNameLst>
                                      </p:cBhvr>
                                    </p:animRot>
                                  </p:childTnLst>
                                </p:cTn>
                              </p:par>
                              <p:par>
                                <p:cTn id="62" presetID="32" presetClass="emph" presetSubtype="0" fill="hold" nodeType="withEffect">
                                  <p:stCondLst>
                                    <p:cond delay="3000"/>
                                  </p:stCondLst>
                                  <p:childTnLst>
                                    <p:animRot by="120000">
                                      <p:cBhvr>
                                        <p:cTn id="63" dur="100" fill="hold">
                                          <p:stCondLst>
                                            <p:cond delay="0"/>
                                          </p:stCondLst>
                                        </p:cTn>
                                        <p:tgtEl>
                                          <p:spTgt spid="8"/>
                                        </p:tgtEl>
                                        <p:attrNameLst>
                                          <p:attrName>r</p:attrName>
                                        </p:attrNameLst>
                                      </p:cBhvr>
                                    </p:animRot>
                                    <p:animRot by="-240000">
                                      <p:cBhvr>
                                        <p:cTn id="64" dur="200" fill="hold">
                                          <p:stCondLst>
                                            <p:cond delay="200"/>
                                          </p:stCondLst>
                                        </p:cTn>
                                        <p:tgtEl>
                                          <p:spTgt spid="8"/>
                                        </p:tgtEl>
                                        <p:attrNameLst>
                                          <p:attrName>r</p:attrName>
                                        </p:attrNameLst>
                                      </p:cBhvr>
                                    </p:animRot>
                                    <p:animRot by="240000">
                                      <p:cBhvr>
                                        <p:cTn id="65" dur="200" fill="hold">
                                          <p:stCondLst>
                                            <p:cond delay="400"/>
                                          </p:stCondLst>
                                        </p:cTn>
                                        <p:tgtEl>
                                          <p:spTgt spid="8"/>
                                        </p:tgtEl>
                                        <p:attrNameLst>
                                          <p:attrName>r</p:attrName>
                                        </p:attrNameLst>
                                      </p:cBhvr>
                                    </p:animRot>
                                    <p:animRot by="-240000">
                                      <p:cBhvr>
                                        <p:cTn id="66" dur="200" fill="hold">
                                          <p:stCondLst>
                                            <p:cond delay="600"/>
                                          </p:stCondLst>
                                        </p:cTn>
                                        <p:tgtEl>
                                          <p:spTgt spid="8"/>
                                        </p:tgtEl>
                                        <p:attrNameLst>
                                          <p:attrName>r</p:attrName>
                                        </p:attrNameLst>
                                      </p:cBhvr>
                                    </p:animRot>
                                    <p:animRot by="120000">
                                      <p:cBhvr>
                                        <p:cTn id="67" dur="200" fill="hold">
                                          <p:stCondLst>
                                            <p:cond delay="800"/>
                                          </p:stCondLst>
                                        </p:cTn>
                                        <p:tgtEl>
                                          <p:spTgt spid="8"/>
                                        </p:tgtEl>
                                        <p:attrNameLst>
                                          <p:attrName>r</p:attrName>
                                        </p:attrNameLst>
                                      </p:cBhvr>
                                    </p:animRot>
                                  </p:childTnLst>
                                </p:cTn>
                              </p:par>
                              <p:par>
                                <p:cTn id="68" presetID="32" presetClass="emph" presetSubtype="0" fill="hold" nodeType="withEffect">
                                  <p:stCondLst>
                                    <p:cond delay="3000"/>
                                  </p:stCondLst>
                                  <p:childTnLst>
                                    <p:animRot by="120000">
                                      <p:cBhvr>
                                        <p:cTn id="69" dur="100" fill="hold">
                                          <p:stCondLst>
                                            <p:cond delay="0"/>
                                          </p:stCondLst>
                                        </p:cTn>
                                        <p:tgtEl>
                                          <p:spTgt spid="13"/>
                                        </p:tgtEl>
                                        <p:attrNameLst>
                                          <p:attrName>r</p:attrName>
                                        </p:attrNameLst>
                                      </p:cBhvr>
                                    </p:animRot>
                                    <p:animRot by="-240000">
                                      <p:cBhvr>
                                        <p:cTn id="70" dur="200" fill="hold">
                                          <p:stCondLst>
                                            <p:cond delay="200"/>
                                          </p:stCondLst>
                                        </p:cTn>
                                        <p:tgtEl>
                                          <p:spTgt spid="13"/>
                                        </p:tgtEl>
                                        <p:attrNameLst>
                                          <p:attrName>r</p:attrName>
                                        </p:attrNameLst>
                                      </p:cBhvr>
                                    </p:animRot>
                                    <p:animRot by="240000">
                                      <p:cBhvr>
                                        <p:cTn id="71" dur="200" fill="hold">
                                          <p:stCondLst>
                                            <p:cond delay="400"/>
                                          </p:stCondLst>
                                        </p:cTn>
                                        <p:tgtEl>
                                          <p:spTgt spid="13"/>
                                        </p:tgtEl>
                                        <p:attrNameLst>
                                          <p:attrName>r</p:attrName>
                                        </p:attrNameLst>
                                      </p:cBhvr>
                                    </p:animRot>
                                    <p:animRot by="-240000">
                                      <p:cBhvr>
                                        <p:cTn id="72" dur="200" fill="hold">
                                          <p:stCondLst>
                                            <p:cond delay="600"/>
                                          </p:stCondLst>
                                        </p:cTn>
                                        <p:tgtEl>
                                          <p:spTgt spid="13"/>
                                        </p:tgtEl>
                                        <p:attrNameLst>
                                          <p:attrName>r</p:attrName>
                                        </p:attrNameLst>
                                      </p:cBhvr>
                                    </p:animRot>
                                    <p:animRot by="120000">
                                      <p:cBhvr>
                                        <p:cTn id="73" dur="200" fill="hold">
                                          <p:stCondLst>
                                            <p:cond delay="800"/>
                                          </p:stCondLst>
                                        </p:cTn>
                                        <p:tgtEl>
                                          <p:spTgt spid="13"/>
                                        </p:tgtEl>
                                        <p:attrNameLst>
                                          <p:attrName>r</p:attrName>
                                        </p:attrNameLst>
                                      </p:cBhvr>
                                    </p:animRot>
                                  </p:childTnLst>
                                </p:cTn>
                              </p:par>
                              <p:par>
                                <p:cTn id="74" presetID="32" presetClass="emph" presetSubtype="0" fill="hold" nodeType="withEffect">
                                  <p:stCondLst>
                                    <p:cond delay="3000"/>
                                  </p:stCondLst>
                                  <p:childTnLst>
                                    <p:animRot by="120000">
                                      <p:cBhvr>
                                        <p:cTn id="75" dur="100" fill="hold">
                                          <p:stCondLst>
                                            <p:cond delay="0"/>
                                          </p:stCondLst>
                                        </p:cTn>
                                        <p:tgtEl>
                                          <p:spTgt spid="18"/>
                                        </p:tgtEl>
                                        <p:attrNameLst>
                                          <p:attrName>r</p:attrName>
                                        </p:attrNameLst>
                                      </p:cBhvr>
                                    </p:animRot>
                                    <p:animRot by="-240000">
                                      <p:cBhvr>
                                        <p:cTn id="76" dur="200" fill="hold">
                                          <p:stCondLst>
                                            <p:cond delay="200"/>
                                          </p:stCondLst>
                                        </p:cTn>
                                        <p:tgtEl>
                                          <p:spTgt spid="18"/>
                                        </p:tgtEl>
                                        <p:attrNameLst>
                                          <p:attrName>r</p:attrName>
                                        </p:attrNameLst>
                                      </p:cBhvr>
                                    </p:animRot>
                                    <p:animRot by="240000">
                                      <p:cBhvr>
                                        <p:cTn id="77" dur="200" fill="hold">
                                          <p:stCondLst>
                                            <p:cond delay="400"/>
                                          </p:stCondLst>
                                        </p:cTn>
                                        <p:tgtEl>
                                          <p:spTgt spid="18"/>
                                        </p:tgtEl>
                                        <p:attrNameLst>
                                          <p:attrName>r</p:attrName>
                                        </p:attrNameLst>
                                      </p:cBhvr>
                                    </p:animRot>
                                    <p:animRot by="-240000">
                                      <p:cBhvr>
                                        <p:cTn id="78" dur="200" fill="hold">
                                          <p:stCondLst>
                                            <p:cond delay="600"/>
                                          </p:stCondLst>
                                        </p:cTn>
                                        <p:tgtEl>
                                          <p:spTgt spid="18"/>
                                        </p:tgtEl>
                                        <p:attrNameLst>
                                          <p:attrName>r</p:attrName>
                                        </p:attrNameLst>
                                      </p:cBhvr>
                                    </p:animRot>
                                    <p:animRot by="120000">
                                      <p:cBhvr>
                                        <p:cTn id="79" dur="200" fill="hold">
                                          <p:stCondLst>
                                            <p:cond delay="800"/>
                                          </p:stCondLst>
                                        </p:cTn>
                                        <p:tgtEl>
                                          <p:spTgt spid="18"/>
                                        </p:tgtEl>
                                        <p:attrNameLst>
                                          <p:attrName>r</p:attrName>
                                        </p:attrNameLst>
                                      </p:cBhvr>
                                    </p:animRot>
                                  </p:childTnLst>
                                </p:cTn>
                              </p:par>
                            </p:childTnLst>
                          </p:cTn>
                        </p:par>
                        <p:par>
                          <p:cTn id="80" fill="hold">
                            <p:stCondLst>
                              <p:cond delay="5000"/>
                            </p:stCondLst>
                            <p:childTnLst>
                              <p:par>
                                <p:cTn id="81" presetID="10" presetClass="entr" presetSubtype="0" fill="hold" grpId="1"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1"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par>
                                <p:cTn id="87" presetID="10" presetClass="entr" presetSubtype="0" fill="hold" grpId="1"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par>
                                <p:cTn id="90" presetID="10" presetClass="entr" presetSubtype="0" fill="hold" grpId="1"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10" presetClass="entr" presetSubtype="0" fill="hold" grpId="1"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par>
                                <p:cTn id="99" presetID="10" presetClass="entr" presetSubtype="0" fill="hold" grpId="1"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par>
                                <p:cTn id="102" presetID="10" presetClass="entr" presetSubtype="0" fill="hold" grpId="1"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500"/>
                                        <p:tgtEl>
                                          <p:spTgt spid="31"/>
                                        </p:tgtEl>
                                      </p:cBhvr>
                                    </p:animEffect>
                                  </p:childTnLst>
                                </p:cTn>
                              </p:par>
                              <p:par>
                                <p:cTn id="105" presetID="10" presetClass="entr" presetSubtype="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par>
                                <p:cTn id="108" presetID="10" presetClass="entr" presetSubtype="0" fill="hold" grpId="1" nodeType="with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fade">
                                      <p:cBhvr>
                                        <p:cTn id="110" dur="500"/>
                                        <p:tgtEl>
                                          <p:spTgt spid="33"/>
                                        </p:tgtEl>
                                      </p:cBhvr>
                                    </p:animEffect>
                                  </p:childTnLst>
                                </p:cTn>
                              </p:par>
                            </p:childTnLst>
                          </p:cTn>
                        </p:par>
                        <p:par>
                          <p:cTn id="111" fill="hold">
                            <p:stCondLst>
                              <p:cond delay="5500"/>
                            </p:stCondLst>
                            <p:childTnLst>
                              <p:par>
                                <p:cTn id="112"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3" dur="2000" fill="hold"/>
                                        <p:tgtEl>
                                          <p:spTgt spid="24"/>
                                        </p:tgtEl>
                                        <p:attrNameLst>
                                          <p:attrName>ppt_x</p:attrName>
                                          <p:attrName>ppt_y</p:attrName>
                                        </p:attrNameLst>
                                      </p:cBhvr>
                                      <p:rCtr x="17" y="18981"/>
                                    </p:animMotion>
                                  </p:childTnLst>
                                </p:cTn>
                              </p:par>
                              <p:par>
                                <p:cTn id="114"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5" dur="2000" fill="hold"/>
                                        <p:tgtEl>
                                          <p:spTgt spid="25"/>
                                        </p:tgtEl>
                                        <p:attrNameLst>
                                          <p:attrName>ppt_x</p:attrName>
                                          <p:attrName>ppt_y</p:attrName>
                                        </p:attrNameLst>
                                      </p:cBhvr>
                                      <p:rCtr x="17" y="18981"/>
                                    </p:animMotion>
                                  </p:childTnLst>
                                </p:cTn>
                              </p:par>
                              <p:par>
                                <p:cTn id="116"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7" dur="2000" fill="hold"/>
                                        <p:tgtEl>
                                          <p:spTgt spid="26"/>
                                        </p:tgtEl>
                                        <p:attrNameLst>
                                          <p:attrName>ppt_x</p:attrName>
                                          <p:attrName>ppt_y</p:attrName>
                                        </p:attrNameLst>
                                      </p:cBhvr>
                                      <p:rCtr x="17" y="18981"/>
                                    </p:animMotion>
                                  </p:childTnLst>
                                </p:cTn>
                              </p:par>
                              <p:par>
                                <p:cTn id="118"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9" dur="2000" fill="hold"/>
                                        <p:tgtEl>
                                          <p:spTgt spid="27"/>
                                        </p:tgtEl>
                                        <p:attrNameLst>
                                          <p:attrName>ppt_x</p:attrName>
                                          <p:attrName>ppt_y</p:attrName>
                                        </p:attrNameLst>
                                      </p:cBhvr>
                                      <p:rCtr x="17" y="18981"/>
                                    </p:animMotion>
                                  </p:childTnLst>
                                </p:cTn>
                              </p:par>
                              <p:par>
                                <p:cTn id="120"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1" dur="2000" fill="hold"/>
                                        <p:tgtEl>
                                          <p:spTgt spid="28"/>
                                        </p:tgtEl>
                                        <p:attrNameLst>
                                          <p:attrName>ppt_x</p:attrName>
                                          <p:attrName>ppt_y</p:attrName>
                                        </p:attrNameLst>
                                      </p:cBhvr>
                                      <p:rCtr x="17" y="18981"/>
                                    </p:animMotion>
                                  </p:childTnLst>
                                </p:cTn>
                              </p:par>
                              <p:par>
                                <p:cTn id="122"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3" dur="2000" fill="hold"/>
                                        <p:tgtEl>
                                          <p:spTgt spid="29"/>
                                        </p:tgtEl>
                                        <p:attrNameLst>
                                          <p:attrName>ppt_x</p:attrName>
                                          <p:attrName>ppt_y</p:attrName>
                                        </p:attrNameLst>
                                      </p:cBhvr>
                                      <p:rCtr x="17" y="18981"/>
                                    </p:animMotion>
                                  </p:childTnLst>
                                </p:cTn>
                              </p:par>
                              <p:par>
                                <p:cTn id="124"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5" dur="2000" fill="hold"/>
                                        <p:tgtEl>
                                          <p:spTgt spid="30"/>
                                        </p:tgtEl>
                                        <p:attrNameLst>
                                          <p:attrName>ppt_x</p:attrName>
                                          <p:attrName>ppt_y</p:attrName>
                                        </p:attrNameLst>
                                      </p:cBhvr>
                                      <p:rCtr x="17" y="18981"/>
                                    </p:animMotion>
                                  </p:childTnLst>
                                </p:cTn>
                              </p:par>
                              <p:par>
                                <p:cTn id="126"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7" dur="2000" fill="hold"/>
                                        <p:tgtEl>
                                          <p:spTgt spid="31"/>
                                        </p:tgtEl>
                                        <p:attrNameLst>
                                          <p:attrName>ppt_x</p:attrName>
                                          <p:attrName>ppt_y</p:attrName>
                                        </p:attrNameLst>
                                      </p:cBhvr>
                                      <p:rCtr x="17" y="18981"/>
                                    </p:animMotion>
                                  </p:childTnLst>
                                </p:cTn>
                              </p:par>
                              <p:par>
                                <p:cTn id="128"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9" dur="2000" fill="hold"/>
                                        <p:tgtEl>
                                          <p:spTgt spid="32"/>
                                        </p:tgtEl>
                                        <p:attrNameLst>
                                          <p:attrName>ppt_x</p:attrName>
                                          <p:attrName>ppt_y</p:attrName>
                                        </p:attrNameLst>
                                      </p:cBhvr>
                                      <p:rCtr x="17" y="18981"/>
                                    </p:animMotion>
                                  </p:childTnLst>
                                </p:cTn>
                              </p:par>
                              <p:par>
                                <p:cTn id="130"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1" dur="2000" fill="hold"/>
                                        <p:tgtEl>
                                          <p:spTgt spid="33"/>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P spid="36"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意义作用</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4994374" y="1556792"/>
            <a:ext cx="6696744" cy="72008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a:latin typeface="微软雅黑" panose="020B0503020204020204" pitchFamily="34" charset="-122"/>
                <a:ea typeface="微软雅黑" panose="020B0503020204020204" pitchFamily="34" charset="-122"/>
              </a:rPr>
              <a:t>在新课标中，本节课属于选修“</a:t>
            </a:r>
            <a:r>
              <a:rPr lang="zh-CN" altLang="en-US" sz="2400" dirty="0">
                <a:solidFill>
                  <a:srgbClr val="FF0000"/>
                </a:solidFill>
                <a:latin typeface="微软雅黑" panose="020B0503020204020204" pitchFamily="34" charset="-122"/>
                <a:ea typeface="微软雅黑" panose="020B0503020204020204" pitchFamily="34" charset="-122"/>
              </a:rPr>
              <a:t>算法初步</a:t>
            </a:r>
            <a:r>
              <a:rPr lang="zh-CN" altLang="en-US" sz="2400" dirty="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模块</a:t>
            </a:r>
            <a:endParaRPr lang="zh-CN" altLang="en-US" sz="2400" dirty="0">
              <a:latin typeface="微软雅黑" panose="020B0503020204020204" pitchFamily="34" charset="-122"/>
              <a:ea typeface="微软雅黑" panose="020B0503020204020204" pitchFamily="34" charset="-122"/>
            </a:endParaRPr>
          </a:p>
          <a:p>
            <a:pPr algn="l"/>
            <a:endParaRPr lang="zh-CN" altLang="en-US" sz="2400" dirty="0">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5233491" y="2492896"/>
            <a:ext cx="5881562" cy="3416320"/>
          </a:xfrm>
          <a:prstGeom prst="rect">
            <a:avLst/>
          </a:prstGeom>
        </p:spPr>
        <p:txBody>
          <a:bodyPr wrap="square">
            <a:spAutoFit/>
          </a:bodyPr>
          <a:lstStyle/>
          <a:p>
            <a:pPr indent="266700" algn="just">
              <a:lnSpc>
                <a:spcPct val="150000"/>
              </a:lnSpc>
              <a:spcAft>
                <a:spcPts val="0"/>
              </a:spcAft>
            </a:pPr>
            <a:r>
              <a:rPr lang="zh-CN" altLang="zh-CN" sz="2400" b="1" kern="100" dirty="0">
                <a:solidFill>
                  <a:srgbClr val="000000"/>
                </a:solidFill>
                <a:latin typeface="Calibri" panose="020F0502020204030204" pitchFamily="34" charset="0"/>
                <a:cs typeface="Times New Roman" panose="02020603050405020304" pitchFamily="18" charset="0"/>
              </a:rPr>
              <a:t>在信息社会，程序深入到了人们学习生活的各个方面，帮我们解决大大小小的问题。而这些程序，都是由算法实现的。程序离不开算法，算法是程序的核心。同时，通过算法的学习，有利于学生计算思维的形成和发展。</a:t>
            </a:r>
            <a:endParaRPr lang="zh-CN" altLang="zh-CN" sz="2400" b="1" kern="100" dirty="0">
              <a:latin typeface="Calibri" panose="020F0502020204030204" pitchFamily="34" charset="0"/>
              <a:cs typeface="Times New Roman" panose="02020603050405020304" pitchFamily="18"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028" y="1196752"/>
            <a:ext cx="3372603" cy="4986000"/>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028" y="1196752"/>
            <a:ext cx="3510000" cy="4983962"/>
          </a:xfrm>
          <a:prstGeom prst="rect">
            <a:avLst/>
          </a:prstGeom>
        </p:spPr>
      </p:pic>
    </p:spTree>
    <p:extLst>
      <p:ext uri="{BB962C8B-B14F-4D97-AF65-F5344CB8AC3E}">
        <p14:creationId xmlns:p14="http://schemas.microsoft.com/office/powerpoint/2010/main" val="3206073607"/>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概念和原理 </a:t>
            </a: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913011" y="1589584"/>
            <a:ext cx="10130035"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dirty="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回溯的概念</a:t>
            </a:r>
            <a:endParaRPr lang="zh-CN" altLang="en-US" sz="2800" dirty="0">
              <a:latin typeface="微软雅黑" panose="020B0503020204020204" pitchFamily="34" charset="-122"/>
              <a:ea typeface="微软雅黑" panose="020B0503020204020204" pitchFamily="34" charset="-122"/>
            </a:endParaRPr>
          </a:p>
          <a:p>
            <a:pPr algn="l"/>
            <a:endParaRPr lang="zh-CN" altLang="en-US" sz="2400" dirty="0">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13011" y="2132856"/>
            <a:ext cx="6696744" cy="2862322"/>
          </a:xfrm>
          <a:prstGeom prst="rect">
            <a:avLst/>
          </a:prstGeom>
        </p:spPr>
        <p:txBody>
          <a:bodyPr wrap="square">
            <a:spAutoFit/>
          </a:bodyPr>
          <a:lstStyle/>
          <a:p>
            <a:pPr indent="266700" algn="just">
              <a:lnSpc>
                <a:spcPct val="150000"/>
              </a:lnSpc>
              <a:spcAft>
                <a:spcPts val="0"/>
              </a:spcAft>
            </a:pPr>
            <a:r>
              <a:rPr lang="zh-CN" altLang="en-US" sz="2400" b="1" kern="100" dirty="0" smtClean="0">
                <a:solidFill>
                  <a:srgbClr val="000000"/>
                </a:solidFill>
                <a:latin typeface="Calibri" panose="020F0502020204030204" pitchFamily="34" charset="0"/>
                <a:cs typeface="Times New Roman" panose="02020603050405020304" pitchFamily="18" charset="0"/>
              </a:rPr>
              <a:t>    它</a:t>
            </a:r>
            <a:r>
              <a:rPr lang="zh-CN" altLang="en-US" sz="2400" b="1" kern="100" dirty="0">
                <a:solidFill>
                  <a:srgbClr val="000000"/>
                </a:solidFill>
                <a:latin typeface="Calibri" panose="020F0502020204030204" pitchFamily="34" charset="0"/>
                <a:cs typeface="Times New Roman" panose="02020603050405020304" pitchFamily="18" charset="0"/>
              </a:rPr>
              <a:t>是搜索算法中的一种控制</a:t>
            </a:r>
            <a:r>
              <a:rPr lang="zh-CN" altLang="en-US" sz="2400" b="1" kern="100" dirty="0" smtClean="0">
                <a:solidFill>
                  <a:srgbClr val="000000"/>
                </a:solidFill>
                <a:latin typeface="Calibri" panose="020F0502020204030204" pitchFamily="34" charset="0"/>
                <a:cs typeface="Times New Roman" panose="02020603050405020304" pitchFamily="18" charset="0"/>
              </a:rPr>
              <a:t>策略。 基本</a:t>
            </a:r>
            <a:r>
              <a:rPr lang="zh-CN" altLang="en-US" sz="2400" b="1" kern="100" dirty="0">
                <a:solidFill>
                  <a:srgbClr val="000000"/>
                </a:solidFill>
                <a:latin typeface="Calibri" panose="020F0502020204030204" pitchFamily="34" charset="0"/>
                <a:cs typeface="Times New Roman" panose="02020603050405020304" pitchFamily="18" charset="0"/>
              </a:rPr>
              <a:t>思想是：为了求得问题的解，先选择</a:t>
            </a:r>
            <a:r>
              <a:rPr lang="zh-CN" altLang="en-US" sz="2400" b="1" kern="100" dirty="0">
                <a:solidFill>
                  <a:srgbClr val="FF0000"/>
                </a:solidFill>
                <a:latin typeface="Calibri" panose="020F0502020204030204" pitchFamily="34" charset="0"/>
                <a:cs typeface="Times New Roman" panose="02020603050405020304" pitchFamily="18" charset="0"/>
              </a:rPr>
              <a:t>某一种可能情况向前探索</a:t>
            </a:r>
            <a:r>
              <a:rPr lang="zh-CN" altLang="en-US" sz="2400" b="1" kern="100" dirty="0">
                <a:solidFill>
                  <a:srgbClr val="000000"/>
                </a:solidFill>
                <a:latin typeface="Calibri" panose="020F0502020204030204" pitchFamily="34" charset="0"/>
                <a:cs typeface="Times New Roman" panose="02020603050405020304" pitchFamily="18" charset="0"/>
              </a:rPr>
              <a:t>，在探索过程中，一旦</a:t>
            </a:r>
            <a:r>
              <a:rPr lang="zh-CN" altLang="en-US" sz="2400" b="1" kern="100" dirty="0">
                <a:solidFill>
                  <a:srgbClr val="FF0000"/>
                </a:solidFill>
                <a:latin typeface="Calibri" panose="020F0502020204030204" pitchFamily="34" charset="0"/>
                <a:cs typeface="Times New Roman" panose="02020603050405020304" pitchFamily="18" charset="0"/>
              </a:rPr>
              <a:t>发现</a:t>
            </a:r>
            <a:r>
              <a:rPr lang="zh-CN" altLang="en-US" sz="2400" b="1" kern="100" dirty="0">
                <a:solidFill>
                  <a:srgbClr val="000000"/>
                </a:solidFill>
                <a:latin typeface="Calibri" panose="020F0502020204030204" pitchFamily="34" charset="0"/>
                <a:cs typeface="Times New Roman" panose="02020603050405020304" pitchFamily="18" charset="0"/>
              </a:rPr>
              <a:t>原来的选择是</a:t>
            </a:r>
            <a:r>
              <a:rPr lang="zh-CN" altLang="en-US" sz="2400" b="1" kern="100" dirty="0">
                <a:solidFill>
                  <a:srgbClr val="FF0000"/>
                </a:solidFill>
                <a:latin typeface="Calibri" panose="020F0502020204030204" pitchFamily="34" charset="0"/>
                <a:cs typeface="Times New Roman" panose="02020603050405020304" pitchFamily="18" charset="0"/>
              </a:rPr>
              <a:t>错误</a:t>
            </a:r>
            <a:r>
              <a:rPr lang="zh-CN" altLang="en-US" sz="2400" b="1" kern="100" dirty="0">
                <a:solidFill>
                  <a:srgbClr val="000000"/>
                </a:solidFill>
                <a:latin typeface="Calibri" panose="020F0502020204030204" pitchFamily="34" charset="0"/>
                <a:cs typeface="Times New Roman" panose="02020603050405020304" pitchFamily="18" charset="0"/>
              </a:rPr>
              <a:t>的，就</a:t>
            </a:r>
            <a:r>
              <a:rPr lang="zh-CN" altLang="en-US" sz="2400" b="1" kern="100" dirty="0">
                <a:solidFill>
                  <a:srgbClr val="FF0000"/>
                </a:solidFill>
                <a:latin typeface="Calibri" panose="020F0502020204030204" pitchFamily="34" charset="0"/>
                <a:cs typeface="Times New Roman" panose="02020603050405020304" pitchFamily="18" charset="0"/>
              </a:rPr>
              <a:t>退回一步重新选择</a:t>
            </a:r>
            <a:r>
              <a:rPr lang="zh-CN" altLang="en-US" sz="2400" b="1" kern="100" dirty="0">
                <a:solidFill>
                  <a:srgbClr val="000000"/>
                </a:solidFill>
                <a:latin typeface="Calibri" panose="020F0502020204030204" pitchFamily="34" charset="0"/>
                <a:cs typeface="Times New Roman" panose="02020603050405020304" pitchFamily="18" charset="0"/>
              </a:rPr>
              <a:t>，继续向前探索，如此反复进行，直至得到解或证明无解。</a:t>
            </a:r>
          </a:p>
        </p:txBody>
      </p:sp>
      <p:graphicFrame>
        <p:nvGraphicFramePr>
          <p:cNvPr id="2" name="表格 1"/>
          <p:cNvGraphicFramePr>
            <a:graphicFrameLocks noGrp="1"/>
          </p:cNvGraphicFramePr>
          <p:nvPr>
            <p:extLst>
              <p:ext uri="{D42A27DB-BD31-4B8C-83A1-F6EECF244321}">
                <p14:modId xmlns:p14="http://schemas.microsoft.com/office/powerpoint/2010/main" val="615040586"/>
              </p:ext>
            </p:extLst>
          </p:nvPr>
        </p:nvGraphicFramePr>
        <p:xfrm>
          <a:off x="8057537" y="1844824"/>
          <a:ext cx="3528390" cy="3349850"/>
        </p:xfrm>
        <a:graphic>
          <a:graphicData uri="http://schemas.openxmlformats.org/drawingml/2006/table">
            <a:tbl>
              <a:tblPr firstRow="1" bandRow="1">
                <a:tableStyleId>{5C22544A-7EE6-4342-B048-85BDC9FD1C3A}</a:tableStyleId>
              </a:tblPr>
              <a:tblGrid>
                <a:gridCol w="588065"/>
                <a:gridCol w="588065"/>
                <a:gridCol w="588065"/>
                <a:gridCol w="588065"/>
                <a:gridCol w="588065"/>
                <a:gridCol w="588065"/>
              </a:tblGrid>
              <a:tr h="669970">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0</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0</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0</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669970">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0</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0</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669970">
                <a:tc>
                  <a:txBody>
                    <a:bodyPr/>
                    <a:lstStyle/>
                    <a:p>
                      <a:r>
                        <a:rPr lang="en-US" altLang="zh-CN" sz="2400" b="1" dirty="0" smtClean="0">
                          <a:solidFill>
                            <a:schemeClr val="bg1"/>
                          </a:solidFill>
                        </a:rPr>
                        <a:t>0</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0</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669970">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0</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0</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669970">
                <a:tc>
                  <a:txBody>
                    <a:bodyPr/>
                    <a:lstStyle/>
                    <a:p>
                      <a:r>
                        <a:rPr lang="en-US" altLang="zh-CN" sz="2400" b="1" dirty="0" smtClean="0">
                          <a:solidFill>
                            <a:schemeClr val="bg1"/>
                          </a:solidFill>
                        </a:rPr>
                        <a:t>0</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2400" b="1" dirty="0" smtClean="0">
                          <a:solidFill>
                            <a:schemeClr val="bg1"/>
                          </a:solidFill>
                        </a:rPr>
                        <a:t>1</a:t>
                      </a:r>
                      <a:endParaRPr lang="zh-CN" alt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3" name="文本框 2"/>
          <p:cNvSpPr txBox="1"/>
          <p:nvPr/>
        </p:nvSpPr>
        <p:spPr>
          <a:xfrm>
            <a:off x="8990966" y="1408757"/>
            <a:ext cx="1342034" cy="369332"/>
          </a:xfrm>
          <a:prstGeom prst="rect">
            <a:avLst/>
          </a:prstGeom>
          <a:noFill/>
        </p:spPr>
        <p:txBody>
          <a:bodyPr wrap="none" rtlCol="0">
            <a:spAutoFit/>
          </a:bodyPr>
          <a:lstStyle/>
          <a:p>
            <a:r>
              <a:rPr lang="en-US" altLang="zh-CN" dirty="0" smtClean="0"/>
              <a:t>01</a:t>
            </a:r>
            <a:r>
              <a:rPr lang="zh-CN" altLang="en-US" dirty="0" smtClean="0"/>
              <a:t>迷宫问题</a:t>
            </a:r>
            <a:endParaRPr lang="zh-CN" altLang="en-US" dirty="0"/>
          </a:p>
        </p:txBody>
      </p:sp>
      <p:sp>
        <p:nvSpPr>
          <p:cNvPr id="5" name="下箭头 4"/>
          <p:cNvSpPr/>
          <p:nvPr/>
        </p:nvSpPr>
        <p:spPr>
          <a:xfrm>
            <a:off x="8041803" y="1408757"/>
            <a:ext cx="288032" cy="369332"/>
          </a:xfrm>
          <a:prstGeom prst="downArrow">
            <a:avLst/>
          </a:prstGeom>
          <a:solidFill>
            <a:srgbClr val="000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1" name="下箭头 10"/>
          <p:cNvSpPr/>
          <p:nvPr/>
        </p:nvSpPr>
        <p:spPr>
          <a:xfrm>
            <a:off x="11138147" y="5085184"/>
            <a:ext cx="288032" cy="369332"/>
          </a:xfrm>
          <a:prstGeom prst="downArrow">
            <a:avLst/>
          </a:prstGeom>
          <a:solidFill>
            <a:srgbClr val="000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387967529"/>
      </p:ext>
    </p:extLst>
  </p:cSld>
  <p:clrMapOvr>
    <a:masterClrMapping/>
  </p:clrMapOvr>
  <p:transition spd="slow" advClick="0" advTm="0">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概念和原理 </a:t>
            </a: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913011" y="1589584"/>
            <a:ext cx="10130035"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解决问题的思路和原理</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13011" y="2132856"/>
            <a:ext cx="4320480" cy="2862322"/>
          </a:xfrm>
          <a:prstGeom prst="rect">
            <a:avLst/>
          </a:prstGeom>
        </p:spPr>
        <p:txBody>
          <a:bodyPr wrap="square">
            <a:spAutoFit/>
          </a:bodyPr>
          <a:lstStyle/>
          <a:p>
            <a:pPr indent="266700" algn="just">
              <a:lnSpc>
                <a:spcPct val="150000"/>
              </a:lnSpc>
              <a:spcAft>
                <a:spcPts val="0"/>
              </a:spcAft>
            </a:pPr>
            <a:r>
              <a:rPr lang="zh-CN" altLang="en-US" sz="2400" b="1" kern="100" dirty="0" smtClean="0">
                <a:solidFill>
                  <a:srgbClr val="000000"/>
                </a:solidFill>
                <a:latin typeface="Calibri" panose="020F0502020204030204" pitchFamily="34" charset="0"/>
                <a:cs typeface="Times New Roman" panose="02020603050405020304" pitchFamily="18" charset="0"/>
              </a:rPr>
              <a:t>    从</a:t>
            </a:r>
            <a:r>
              <a:rPr lang="zh-CN" altLang="en-US" sz="2400" b="1" kern="100" dirty="0">
                <a:solidFill>
                  <a:srgbClr val="000000"/>
                </a:solidFill>
                <a:latin typeface="Calibri" panose="020F0502020204030204" pitchFamily="34" charset="0"/>
                <a:cs typeface="Times New Roman" panose="02020603050405020304" pitchFamily="18" charset="0"/>
              </a:rPr>
              <a:t>具体问题入手，分析问题、建立数学模型，将其形式化，</a:t>
            </a:r>
            <a:r>
              <a:rPr lang="zh-CN" altLang="en-US" sz="2400" b="1" kern="100" dirty="0" smtClean="0">
                <a:solidFill>
                  <a:srgbClr val="000000"/>
                </a:solidFill>
                <a:latin typeface="Calibri" panose="020F0502020204030204" pitchFamily="34" charset="0"/>
                <a:cs typeface="Times New Roman" panose="02020603050405020304" pitchFamily="18" charset="0"/>
              </a:rPr>
              <a:t>最后用计算机</a:t>
            </a:r>
            <a:r>
              <a:rPr lang="zh-CN" altLang="en-US" sz="2400" b="1" kern="100" dirty="0">
                <a:solidFill>
                  <a:srgbClr val="000000"/>
                </a:solidFill>
                <a:latin typeface="Calibri" panose="020F0502020204030204" pitchFamily="34" charset="0"/>
                <a:cs typeface="Times New Roman" panose="02020603050405020304" pitchFamily="18" charset="0"/>
              </a:rPr>
              <a:t>语言编程解决。一般可以通过计算思维的五个环节来处理算法问题：</a:t>
            </a:r>
          </a:p>
        </p:txBody>
      </p:sp>
      <p:cxnSp>
        <p:nvCxnSpPr>
          <p:cNvPr id="12" name="直接连接符 11"/>
          <p:cNvCxnSpPr/>
          <p:nvPr/>
        </p:nvCxnSpPr>
        <p:spPr>
          <a:xfrm>
            <a:off x="6457627" y="1268760"/>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6313611" y="1046815"/>
            <a:ext cx="331970" cy="331970"/>
            <a:chOff x="304800" y="673100"/>
            <a:chExt cx="4000500" cy="4000500"/>
          </a:xfrm>
          <a:effectLst>
            <a:outerShdw blurRad="317500" dist="1905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 name="矩形 15"/>
          <p:cNvSpPr/>
          <p:nvPr/>
        </p:nvSpPr>
        <p:spPr>
          <a:xfrm>
            <a:off x="6745660" y="994474"/>
            <a:ext cx="198001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抽象并界定问题</a:t>
            </a:r>
            <a:endParaRPr lang="en-US" altLang="zh-CN" sz="2000" b="1" dirty="0">
              <a:latin typeface="微软雅黑" pitchFamily="34" charset="-122"/>
              <a:ea typeface="微软雅黑" pitchFamily="34" charset="-122"/>
            </a:endParaRPr>
          </a:p>
        </p:txBody>
      </p:sp>
      <p:sp>
        <p:nvSpPr>
          <p:cNvPr id="17" name="矩形 47"/>
          <p:cNvSpPr>
            <a:spLocks noChangeArrowheads="1"/>
          </p:cNvSpPr>
          <p:nvPr/>
        </p:nvSpPr>
        <p:spPr bwMode="auto">
          <a:xfrm>
            <a:off x="6740999" y="1339334"/>
            <a:ext cx="345638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800" dirty="0">
                <a:sym typeface="微软雅黑" pitchFamily="34" charset="-122"/>
              </a:rPr>
              <a:t>从事实中抽象出需要解决的</a:t>
            </a:r>
            <a:r>
              <a:rPr lang="zh-CN" altLang="en-US" sz="1800" dirty="0" smtClean="0">
                <a:sym typeface="微软雅黑" pitchFamily="34" charset="-122"/>
              </a:rPr>
              <a:t>问题。</a:t>
            </a:r>
            <a:endParaRPr lang="zh-CN" altLang="en-US" sz="1800" dirty="0">
              <a:sym typeface="微软雅黑" pitchFamily="34" charset="-122"/>
            </a:endParaRPr>
          </a:p>
        </p:txBody>
      </p:sp>
      <p:cxnSp>
        <p:nvCxnSpPr>
          <p:cNvPr id="18" name="直接连接符 17"/>
          <p:cNvCxnSpPr/>
          <p:nvPr/>
        </p:nvCxnSpPr>
        <p:spPr>
          <a:xfrm>
            <a:off x="6457627" y="2420888"/>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6313611" y="2198943"/>
            <a:ext cx="331970" cy="331970"/>
            <a:chOff x="304800" y="673100"/>
            <a:chExt cx="4000500" cy="4000500"/>
          </a:xfrm>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2" name="矩形 21"/>
          <p:cNvSpPr/>
          <p:nvPr/>
        </p:nvSpPr>
        <p:spPr>
          <a:xfrm>
            <a:off x="6745660" y="2146602"/>
            <a:ext cx="1723531"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量化或结构化</a:t>
            </a:r>
            <a:endParaRPr lang="en-US" altLang="zh-CN" sz="2000" b="1" dirty="0">
              <a:latin typeface="微软雅黑" pitchFamily="34" charset="-122"/>
              <a:ea typeface="微软雅黑" pitchFamily="34" charset="-122"/>
            </a:endParaRPr>
          </a:p>
        </p:txBody>
      </p:sp>
      <p:sp>
        <p:nvSpPr>
          <p:cNvPr id="23" name="矩形 47"/>
          <p:cNvSpPr>
            <a:spLocks noChangeArrowheads="1"/>
          </p:cNvSpPr>
          <p:nvPr/>
        </p:nvSpPr>
        <p:spPr bwMode="auto">
          <a:xfrm>
            <a:off x="6745659" y="2511548"/>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转换成计算机可处理的方式。</a:t>
            </a:r>
          </a:p>
          <a:p>
            <a:pPr>
              <a:lnSpc>
                <a:spcPct val="120000"/>
              </a:lnSpc>
              <a:spcBef>
                <a:spcPct val="0"/>
              </a:spcBef>
              <a:buNone/>
            </a:pPr>
            <a:endParaRPr lang="zh-CN" altLang="en-US" sz="1600" dirty="0">
              <a:sym typeface="微软雅黑" pitchFamily="34" charset="-122"/>
            </a:endParaRPr>
          </a:p>
        </p:txBody>
      </p:sp>
      <p:cxnSp>
        <p:nvCxnSpPr>
          <p:cNvPr id="24" name="直接连接符 23"/>
          <p:cNvCxnSpPr/>
          <p:nvPr/>
        </p:nvCxnSpPr>
        <p:spPr>
          <a:xfrm>
            <a:off x="6457627" y="3573016"/>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6313611" y="3351071"/>
            <a:ext cx="331970" cy="331970"/>
            <a:chOff x="304800" y="673100"/>
            <a:chExt cx="4000500" cy="4000500"/>
          </a:xfrm>
          <a:effectLst>
            <a:outerShdw blurRad="317500" dist="1905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8" name="矩形 27"/>
          <p:cNvSpPr/>
          <p:nvPr/>
        </p:nvSpPr>
        <p:spPr>
          <a:xfrm>
            <a:off x="6745660" y="3298730"/>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建立模型</a:t>
            </a:r>
            <a:endParaRPr lang="en-US" altLang="zh-CN" sz="2000" b="1" dirty="0">
              <a:latin typeface="微软雅黑" pitchFamily="34" charset="-122"/>
              <a:ea typeface="微软雅黑" pitchFamily="34" charset="-122"/>
            </a:endParaRPr>
          </a:p>
        </p:txBody>
      </p:sp>
      <p:sp>
        <p:nvSpPr>
          <p:cNvPr id="29" name="矩形 47"/>
          <p:cNvSpPr>
            <a:spLocks noChangeArrowheads="1"/>
          </p:cNvSpPr>
          <p:nvPr/>
        </p:nvSpPr>
        <p:spPr bwMode="auto">
          <a:xfrm>
            <a:off x="6745659" y="3663676"/>
            <a:ext cx="3456384" cy="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解决问题的计算方法、描述或公式。</a:t>
            </a:r>
            <a:endParaRPr lang="zh-CN" altLang="en-US" sz="1600" dirty="0">
              <a:sym typeface="微软雅黑" pitchFamily="34" charset="-122"/>
            </a:endParaRPr>
          </a:p>
        </p:txBody>
      </p:sp>
      <p:grpSp>
        <p:nvGrpSpPr>
          <p:cNvPr id="31" name="组合 30"/>
          <p:cNvGrpSpPr/>
          <p:nvPr/>
        </p:nvGrpSpPr>
        <p:grpSpPr>
          <a:xfrm>
            <a:off x="6313611" y="4445152"/>
            <a:ext cx="331970" cy="331970"/>
            <a:chOff x="304800" y="673100"/>
            <a:chExt cx="4000500" cy="4000500"/>
          </a:xfrm>
          <a:effectLst>
            <a:outerShdw blurRad="317500" dist="1905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椭圆 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5" name="矩形 34"/>
          <p:cNvSpPr/>
          <p:nvPr/>
        </p:nvSpPr>
        <p:spPr>
          <a:xfrm>
            <a:off x="6745660" y="4450858"/>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算法设计</a:t>
            </a:r>
            <a:endParaRPr lang="en-US" altLang="zh-CN" sz="2000" b="1" dirty="0">
              <a:latin typeface="微软雅黑" pitchFamily="34" charset="-122"/>
              <a:ea typeface="微软雅黑" pitchFamily="34" charset="-122"/>
            </a:endParaRPr>
          </a:p>
        </p:txBody>
      </p:sp>
      <p:sp>
        <p:nvSpPr>
          <p:cNvPr id="36" name="矩形 47"/>
          <p:cNvSpPr>
            <a:spLocks noChangeArrowheads="1"/>
          </p:cNvSpPr>
          <p:nvPr/>
        </p:nvSpPr>
        <p:spPr bwMode="auto">
          <a:xfrm>
            <a:off x="6745659" y="4815804"/>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将模型转换成计算机可执行的命令或步骤。</a:t>
            </a:r>
            <a:endParaRPr lang="zh-CN" altLang="en-US" sz="1600" dirty="0">
              <a:sym typeface="微软雅黑" pitchFamily="34" charset="-122"/>
            </a:endParaRPr>
          </a:p>
        </p:txBody>
      </p:sp>
      <p:cxnSp>
        <p:nvCxnSpPr>
          <p:cNvPr id="37" name="直接连接符 36"/>
          <p:cNvCxnSpPr/>
          <p:nvPr/>
        </p:nvCxnSpPr>
        <p:spPr>
          <a:xfrm>
            <a:off x="6457627" y="4784367"/>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6313611" y="5656503"/>
            <a:ext cx="331970" cy="331970"/>
            <a:chOff x="304800" y="673100"/>
            <a:chExt cx="4000500" cy="4000500"/>
          </a:xfrm>
          <a:effectLst>
            <a:outerShdw blurRad="317500" dist="1905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2" name="矩形 41"/>
          <p:cNvSpPr/>
          <p:nvPr/>
        </p:nvSpPr>
        <p:spPr>
          <a:xfrm>
            <a:off x="6745660" y="5662209"/>
            <a:ext cx="1210570" cy="400101"/>
          </a:xfrm>
          <a:prstGeom prst="rect">
            <a:avLst/>
          </a:prstGeom>
        </p:spPr>
        <p:txBody>
          <a:bodyPr wrap="none" lIns="91431" tIns="45716" rIns="91431" bIns="45716">
            <a:spAutoFit/>
          </a:bodyPr>
          <a:lstStyle/>
          <a:p>
            <a:r>
              <a:rPr lang="zh-CN" altLang="en-US" sz="2000" b="1" dirty="0">
                <a:latin typeface="微软雅黑" pitchFamily="34" charset="-122"/>
                <a:ea typeface="微软雅黑" pitchFamily="34" charset="-122"/>
              </a:rPr>
              <a:t>自动执行</a:t>
            </a:r>
            <a:endParaRPr lang="en-US" altLang="zh-CN" sz="2000" b="1" dirty="0">
              <a:latin typeface="微软雅黑" pitchFamily="34" charset="-122"/>
              <a:ea typeface="微软雅黑" pitchFamily="34" charset="-122"/>
            </a:endParaRPr>
          </a:p>
        </p:txBody>
      </p:sp>
      <p:sp>
        <p:nvSpPr>
          <p:cNvPr id="43" name="矩形 47"/>
          <p:cNvSpPr>
            <a:spLocks noChangeArrowheads="1"/>
          </p:cNvSpPr>
          <p:nvPr/>
        </p:nvSpPr>
        <p:spPr bwMode="auto">
          <a:xfrm>
            <a:off x="6740999" y="6009575"/>
            <a:ext cx="3456384"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zh-CN" sz="1600" dirty="0"/>
              <a:t>利用程序设计语言，编写代码，实现算法。</a:t>
            </a:r>
            <a:endParaRPr lang="zh-CN" altLang="en-US" sz="1600" dirty="0">
              <a:sym typeface="微软雅黑" pitchFamily="34" charset="-122"/>
            </a:endParaRPr>
          </a:p>
        </p:txBody>
      </p:sp>
    </p:spTree>
    <p:extLst>
      <p:ext uri="{BB962C8B-B14F-4D97-AF65-F5344CB8AC3E}">
        <p14:creationId xmlns:p14="http://schemas.microsoft.com/office/powerpoint/2010/main" val="418484766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13"/>
                                        </p:tgtEl>
                                        <p:attrNameLst>
                                          <p:attrName>style.visibility</p:attrName>
                                        </p:attrNameLst>
                                      </p:cBhvr>
                                      <p:to>
                                        <p:strVal val="visible"/>
                                      </p:to>
                                    </p:set>
                                  </p:childTnLst>
                                </p:cTn>
                              </p:par>
                              <p:par>
                                <p:cTn id="7" presetID="53" presetClass="entr" presetSubtype="16" fill="hold" nodeType="withEffect">
                                  <p:stCondLst>
                                    <p:cond delay="2000"/>
                                  </p:stCondLst>
                                  <p:childTnLst>
                                    <p:set>
                                      <p:cBhvr>
                                        <p:cTn id="8" dur="1" fill="hold">
                                          <p:stCondLst>
                                            <p:cond delay="0"/>
                                          </p:stCondLst>
                                        </p:cTn>
                                        <p:tgtEl>
                                          <p:spTgt spid="13"/>
                                        </p:tgtEl>
                                        <p:attrNameLst>
                                          <p:attrName>style.visibility</p:attrName>
                                        </p:attrNameLst>
                                      </p:cBhvr>
                                      <p:to>
                                        <p:strVal val="visible"/>
                                      </p:to>
                                    </p:set>
                                    <p:anim calcmode="lin" valueType="num">
                                      <p:cBhvr>
                                        <p:cTn id="9" dur="1000" fill="hold"/>
                                        <p:tgtEl>
                                          <p:spTgt spid="13"/>
                                        </p:tgtEl>
                                        <p:attrNameLst>
                                          <p:attrName>ppt_w</p:attrName>
                                        </p:attrNameLst>
                                      </p:cBhvr>
                                      <p:tavLst>
                                        <p:tav tm="0">
                                          <p:val>
                                            <p:fltVal val="0"/>
                                          </p:val>
                                        </p:tav>
                                        <p:tav tm="100000">
                                          <p:val>
                                            <p:strVal val="#ppt_w"/>
                                          </p:val>
                                        </p:tav>
                                      </p:tavLst>
                                    </p:anim>
                                    <p:anim calcmode="lin" valueType="num">
                                      <p:cBhvr>
                                        <p:cTn id="10" dur="1000" fill="hold"/>
                                        <p:tgtEl>
                                          <p:spTgt spid="13"/>
                                        </p:tgtEl>
                                        <p:attrNameLst>
                                          <p:attrName>ppt_h</p:attrName>
                                        </p:attrNameLst>
                                      </p:cBhvr>
                                      <p:tavLst>
                                        <p:tav tm="0">
                                          <p:val>
                                            <p:fltVal val="0"/>
                                          </p:val>
                                        </p:tav>
                                        <p:tav tm="100000">
                                          <p:val>
                                            <p:strVal val="#ppt_h"/>
                                          </p:val>
                                        </p:tav>
                                      </p:tavLst>
                                    </p:anim>
                                    <p:animEffect transition="in" filter="fade">
                                      <p:cBhvr>
                                        <p:cTn id="11" dur="1000"/>
                                        <p:tgtEl>
                                          <p:spTgt spid="13"/>
                                        </p:tgtEl>
                                      </p:cBhvr>
                                    </p:animEffect>
                                  </p:childTnLst>
                                </p:cTn>
                              </p:par>
                              <p:par>
                                <p:cTn id="12" presetID="64" presetClass="path" presetSubtype="0" fill="hold" nodeType="withEffect">
                                  <p:stCondLst>
                                    <p:cond delay="2000"/>
                                  </p:stCondLst>
                                  <p:childTnLst>
                                    <p:animMotion origin="layout" path="M -1.8641E-6 -1.85185E-6 L -0.90302 -0.31504 " pathEditMode="relative" rAng="0" ptsTypes="AA">
                                      <p:cBhvr>
                                        <p:cTn id="13" dur="1000" spd="-100000" fill="hold"/>
                                        <p:tgtEl>
                                          <p:spTgt spid="13"/>
                                        </p:tgtEl>
                                        <p:attrNameLst>
                                          <p:attrName>ppt_x</p:attrName>
                                          <p:attrName>ppt_y</p:attrName>
                                        </p:attrNameLst>
                                      </p:cBhvr>
                                      <p:rCtr x="-45158" y="-15764"/>
                                    </p:animMotion>
                                  </p:childTnLst>
                                </p:cTn>
                              </p:par>
                            </p:childTnLst>
                          </p:cTn>
                        </p:par>
                        <p:par>
                          <p:cTn id="14" fill="hold">
                            <p:stCondLst>
                              <p:cond delay="30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400"/>
                                        <p:tgtEl>
                                          <p:spTgt spid="16"/>
                                        </p:tgtEl>
                                      </p:cBhvr>
                                    </p:animEffect>
                                  </p:childTnLst>
                                </p:cTn>
                              </p:par>
                            </p:childTnLst>
                          </p:cTn>
                        </p:par>
                        <p:par>
                          <p:cTn id="22" fill="hold">
                            <p:stCondLst>
                              <p:cond delay="39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400"/>
                                        <p:tgtEl>
                                          <p:spTgt spid="17"/>
                                        </p:tgtEl>
                                      </p:cBhvr>
                                    </p:animEffect>
                                  </p:childTnLst>
                                </p:cTn>
                              </p:par>
                              <p:par>
                                <p:cTn id="26" presetID="1"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53" presetClass="entr" presetSubtype="16"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000" fill="hold"/>
                                        <p:tgtEl>
                                          <p:spTgt spid="19"/>
                                        </p:tgtEl>
                                        <p:attrNameLst>
                                          <p:attrName>ppt_w</p:attrName>
                                        </p:attrNameLst>
                                      </p:cBhvr>
                                      <p:tavLst>
                                        <p:tav tm="0">
                                          <p:val>
                                            <p:fltVal val="0"/>
                                          </p:val>
                                        </p:tav>
                                        <p:tav tm="100000">
                                          <p:val>
                                            <p:strVal val="#ppt_w"/>
                                          </p:val>
                                        </p:tav>
                                      </p:tavLst>
                                    </p:anim>
                                    <p:anim calcmode="lin" valueType="num">
                                      <p:cBhvr>
                                        <p:cTn id="31" dur="1000" fill="hold"/>
                                        <p:tgtEl>
                                          <p:spTgt spid="19"/>
                                        </p:tgtEl>
                                        <p:attrNameLst>
                                          <p:attrName>ppt_h</p:attrName>
                                        </p:attrNameLst>
                                      </p:cBhvr>
                                      <p:tavLst>
                                        <p:tav tm="0">
                                          <p:val>
                                            <p:fltVal val="0"/>
                                          </p:val>
                                        </p:tav>
                                        <p:tav tm="100000">
                                          <p:val>
                                            <p:strVal val="#ppt_h"/>
                                          </p:val>
                                        </p:tav>
                                      </p:tavLst>
                                    </p:anim>
                                    <p:animEffect transition="in" filter="fade">
                                      <p:cBhvr>
                                        <p:cTn id="32" dur="1000"/>
                                        <p:tgtEl>
                                          <p:spTgt spid="19"/>
                                        </p:tgtEl>
                                      </p:cBhvr>
                                    </p:animEffect>
                                  </p:childTnLst>
                                </p:cTn>
                              </p:par>
                              <p:par>
                                <p:cTn id="33" presetID="64" presetClass="path" presetSubtype="0" fill="hold" nodeType="withEffect">
                                  <p:stCondLst>
                                    <p:cond delay="0"/>
                                  </p:stCondLst>
                                  <p:childTnLst>
                                    <p:animMotion origin="layout" path="M -1.8641E-6 4.07407E-6 L -0.90302 -0.31505 " pathEditMode="relative" rAng="0" ptsTypes="AA">
                                      <p:cBhvr>
                                        <p:cTn id="34" dur="1000" spd="-100000" fill="hold"/>
                                        <p:tgtEl>
                                          <p:spTgt spid="19"/>
                                        </p:tgtEl>
                                        <p:attrNameLst>
                                          <p:attrName>ppt_x</p:attrName>
                                          <p:attrName>ppt_y</p:attrName>
                                        </p:attrNameLst>
                                      </p:cBhvr>
                                      <p:rCtr x="-45158" y="-15764"/>
                                    </p:animMotion>
                                  </p:childTnLst>
                                </p:cTn>
                              </p:par>
                            </p:childTnLst>
                          </p:cTn>
                        </p:par>
                        <p:par>
                          <p:cTn id="35" fill="hold">
                            <p:stCondLst>
                              <p:cond delay="4900"/>
                            </p:stCondLst>
                            <p:childTnLst>
                              <p:par>
                                <p:cTn id="36" presetID="22" presetClass="entr" presetSubtype="1"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par>
                          <p:cTn id="39" fill="hold">
                            <p:stCondLst>
                              <p:cond delay="5400"/>
                            </p:stCondLst>
                            <p:childTnLst>
                              <p:par>
                                <p:cTn id="40" presetID="2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400"/>
                                        <p:tgtEl>
                                          <p:spTgt spid="22"/>
                                        </p:tgtEl>
                                      </p:cBhvr>
                                    </p:animEffect>
                                  </p:childTnLst>
                                </p:cTn>
                              </p:par>
                            </p:childTnLst>
                          </p:cTn>
                        </p:par>
                        <p:par>
                          <p:cTn id="43" fill="hold">
                            <p:stCondLst>
                              <p:cond delay="5800"/>
                            </p:stCondLst>
                            <p:childTnLst>
                              <p:par>
                                <p:cTn id="44" presetID="22" presetClass="entr" presetSubtype="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400"/>
                                        <p:tgtEl>
                                          <p:spTgt spid="23"/>
                                        </p:tgtEl>
                                      </p:cBhvr>
                                    </p:animEffec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53" presetClass="entr" presetSubtype="16"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64" presetClass="path" presetSubtype="0" fill="hold" nodeType="withEffect">
                                  <p:stCondLst>
                                    <p:cond delay="0"/>
                                  </p:stCondLst>
                                  <p:childTnLst>
                                    <p:animMotion origin="layout" path="M -1.8641E-6 -1.48148E-6 L -0.90302 -0.31504 " pathEditMode="relative" rAng="0" ptsTypes="AA">
                                      <p:cBhvr>
                                        <p:cTn id="55" dur="1000" spd="-100000" fill="hold"/>
                                        <p:tgtEl>
                                          <p:spTgt spid="25"/>
                                        </p:tgtEl>
                                        <p:attrNameLst>
                                          <p:attrName>ppt_x</p:attrName>
                                          <p:attrName>ppt_y</p:attrName>
                                        </p:attrNameLst>
                                      </p:cBhvr>
                                      <p:rCtr x="-45158" y="-15764"/>
                                    </p:animMotion>
                                  </p:childTnLst>
                                </p:cTn>
                              </p:par>
                            </p:childTnLst>
                          </p:cTn>
                        </p:par>
                        <p:par>
                          <p:cTn id="56" fill="hold">
                            <p:stCondLst>
                              <p:cond delay="6800"/>
                            </p:stCondLst>
                            <p:childTnLst>
                              <p:par>
                                <p:cTn id="57" presetID="22" presetClass="entr" presetSubtype="1"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up)">
                                      <p:cBhvr>
                                        <p:cTn id="59" dur="500"/>
                                        <p:tgtEl>
                                          <p:spTgt spid="24"/>
                                        </p:tgtEl>
                                      </p:cBhvr>
                                    </p:animEffect>
                                  </p:childTnLst>
                                </p:cTn>
                              </p:par>
                            </p:childTnLst>
                          </p:cTn>
                        </p:par>
                        <p:par>
                          <p:cTn id="60" fill="hold">
                            <p:stCondLst>
                              <p:cond delay="7300"/>
                            </p:stCondLst>
                            <p:childTnLst>
                              <p:par>
                                <p:cTn id="61" presetID="2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400"/>
                                        <p:tgtEl>
                                          <p:spTgt spid="28"/>
                                        </p:tgtEl>
                                      </p:cBhvr>
                                    </p:animEffect>
                                  </p:childTnLst>
                                </p:cTn>
                              </p:par>
                            </p:childTnLst>
                          </p:cTn>
                        </p:par>
                        <p:par>
                          <p:cTn id="64" fill="hold">
                            <p:stCondLst>
                              <p:cond delay="7700"/>
                            </p:stCondLst>
                            <p:childTnLst>
                              <p:par>
                                <p:cTn id="65" presetID="22" presetClass="entr" presetSubtype="8"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400"/>
                                        <p:tgtEl>
                                          <p:spTgt spid="29"/>
                                        </p:tgtEl>
                                      </p:cBhvr>
                                    </p:animEffect>
                                  </p:childTnLst>
                                </p:cTn>
                              </p:par>
                              <p:par>
                                <p:cTn id="68" presetID="1"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childTnLst>
                                </p:cTn>
                              </p:par>
                              <p:par>
                                <p:cTn id="70" presetID="53" presetClass="entr" presetSubtype="16"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p:cTn id="72" dur="1000" fill="hold"/>
                                        <p:tgtEl>
                                          <p:spTgt spid="31"/>
                                        </p:tgtEl>
                                        <p:attrNameLst>
                                          <p:attrName>ppt_w</p:attrName>
                                        </p:attrNameLst>
                                      </p:cBhvr>
                                      <p:tavLst>
                                        <p:tav tm="0">
                                          <p:val>
                                            <p:fltVal val="0"/>
                                          </p:val>
                                        </p:tav>
                                        <p:tav tm="100000">
                                          <p:val>
                                            <p:strVal val="#ppt_w"/>
                                          </p:val>
                                        </p:tav>
                                      </p:tavLst>
                                    </p:anim>
                                    <p:anim calcmode="lin" valueType="num">
                                      <p:cBhvr>
                                        <p:cTn id="73" dur="1000" fill="hold"/>
                                        <p:tgtEl>
                                          <p:spTgt spid="31"/>
                                        </p:tgtEl>
                                        <p:attrNameLst>
                                          <p:attrName>ppt_h</p:attrName>
                                        </p:attrNameLst>
                                      </p:cBhvr>
                                      <p:tavLst>
                                        <p:tav tm="0">
                                          <p:val>
                                            <p:fltVal val="0"/>
                                          </p:val>
                                        </p:tav>
                                        <p:tav tm="100000">
                                          <p:val>
                                            <p:strVal val="#ppt_h"/>
                                          </p:val>
                                        </p:tav>
                                      </p:tavLst>
                                    </p:anim>
                                    <p:animEffect transition="in" filter="fade">
                                      <p:cBhvr>
                                        <p:cTn id="74" dur="1000"/>
                                        <p:tgtEl>
                                          <p:spTgt spid="31"/>
                                        </p:tgtEl>
                                      </p:cBhvr>
                                    </p:animEffect>
                                  </p:childTnLst>
                                </p:cTn>
                              </p:par>
                              <p:par>
                                <p:cTn id="75" presetID="64" presetClass="path" presetSubtype="0" fill="hold" nodeType="withEffect">
                                  <p:stCondLst>
                                    <p:cond delay="0"/>
                                  </p:stCondLst>
                                  <p:childTnLst>
                                    <p:animMotion origin="layout" path="M -1.8641E-6 -2.22222E-6 L -0.90302 -0.31504 " pathEditMode="relative" rAng="0" ptsTypes="AA">
                                      <p:cBhvr>
                                        <p:cTn id="76" dur="1000" spd="-100000" fill="hold"/>
                                        <p:tgtEl>
                                          <p:spTgt spid="31"/>
                                        </p:tgtEl>
                                        <p:attrNameLst>
                                          <p:attrName>ppt_x</p:attrName>
                                          <p:attrName>ppt_y</p:attrName>
                                        </p:attrNameLst>
                                      </p:cBhvr>
                                      <p:rCtr x="-45158" y="-15764"/>
                                    </p:animMotion>
                                  </p:childTnLst>
                                </p:cTn>
                              </p:par>
                            </p:childTnLst>
                          </p:cTn>
                        </p:par>
                        <p:par>
                          <p:cTn id="77" fill="hold">
                            <p:stCondLst>
                              <p:cond delay="8700"/>
                            </p:stCondLst>
                            <p:childTnLst>
                              <p:par>
                                <p:cTn id="78" presetID="22" presetClass="entr" presetSubtype="8"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left)">
                                      <p:cBhvr>
                                        <p:cTn id="80" dur="400"/>
                                        <p:tgtEl>
                                          <p:spTgt spid="35"/>
                                        </p:tgtEl>
                                      </p:cBhvr>
                                    </p:animEffect>
                                  </p:childTnLst>
                                </p:cTn>
                              </p:par>
                            </p:childTnLst>
                          </p:cTn>
                        </p:par>
                        <p:par>
                          <p:cTn id="81" fill="hold">
                            <p:stCondLst>
                              <p:cond delay="9100"/>
                            </p:stCondLst>
                            <p:childTnLst>
                              <p:par>
                                <p:cTn id="82" presetID="22" presetClass="entr" presetSubtype="8"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left)">
                                      <p:cBhvr>
                                        <p:cTn id="84" dur="400"/>
                                        <p:tgtEl>
                                          <p:spTgt spid="36"/>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wipe(up)">
                                      <p:cBhvr>
                                        <p:cTn id="88" dur="500"/>
                                        <p:tgtEl>
                                          <p:spTgt spid="37"/>
                                        </p:tgtEl>
                                      </p:cBhvr>
                                    </p:animEffect>
                                  </p:childTnLst>
                                </p:cTn>
                              </p:par>
                              <p:par>
                                <p:cTn id="89" presetID="1" presetClass="entr" presetSubtype="0" fill="hold" nodeType="with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par>
                                <p:cTn id="91" presetID="53" presetClass="entr" presetSubtype="16" fill="hold" nodeType="with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p:cTn id="93" dur="1000" fill="hold"/>
                                        <p:tgtEl>
                                          <p:spTgt spid="39"/>
                                        </p:tgtEl>
                                        <p:attrNameLst>
                                          <p:attrName>ppt_w</p:attrName>
                                        </p:attrNameLst>
                                      </p:cBhvr>
                                      <p:tavLst>
                                        <p:tav tm="0">
                                          <p:val>
                                            <p:fltVal val="0"/>
                                          </p:val>
                                        </p:tav>
                                        <p:tav tm="100000">
                                          <p:val>
                                            <p:strVal val="#ppt_w"/>
                                          </p:val>
                                        </p:tav>
                                      </p:tavLst>
                                    </p:anim>
                                    <p:anim calcmode="lin" valueType="num">
                                      <p:cBhvr>
                                        <p:cTn id="94" dur="1000" fill="hold"/>
                                        <p:tgtEl>
                                          <p:spTgt spid="39"/>
                                        </p:tgtEl>
                                        <p:attrNameLst>
                                          <p:attrName>ppt_h</p:attrName>
                                        </p:attrNameLst>
                                      </p:cBhvr>
                                      <p:tavLst>
                                        <p:tav tm="0">
                                          <p:val>
                                            <p:fltVal val="0"/>
                                          </p:val>
                                        </p:tav>
                                        <p:tav tm="100000">
                                          <p:val>
                                            <p:strVal val="#ppt_h"/>
                                          </p:val>
                                        </p:tav>
                                      </p:tavLst>
                                    </p:anim>
                                    <p:animEffect transition="in" filter="fade">
                                      <p:cBhvr>
                                        <p:cTn id="95" dur="1000"/>
                                        <p:tgtEl>
                                          <p:spTgt spid="39"/>
                                        </p:tgtEl>
                                      </p:cBhvr>
                                    </p:animEffect>
                                  </p:childTnLst>
                                </p:cTn>
                              </p:par>
                              <p:par>
                                <p:cTn id="96" presetID="64" presetClass="path" presetSubtype="0" fill="hold" nodeType="withEffect">
                                  <p:stCondLst>
                                    <p:cond delay="0"/>
                                  </p:stCondLst>
                                  <p:childTnLst>
                                    <p:animMotion origin="layout" path="M -1.8641E-6 -2.59259E-6 L -0.90302 -0.31504 " pathEditMode="relative" rAng="0" ptsTypes="AA">
                                      <p:cBhvr>
                                        <p:cTn id="97" dur="1000" spd="-100000" fill="hold"/>
                                        <p:tgtEl>
                                          <p:spTgt spid="39"/>
                                        </p:tgtEl>
                                        <p:attrNameLst>
                                          <p:attrName>ppt_x</p:attrName>
                                          <p:attrName>ppt_y</p:attrName>
                                        </p:attrNameLst>
                                      </p:cBhvr>
                                      <p:rCtr x="-45158" y="-15764"/>
                                    </p:animMotion>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wipe(left)">
                                      <p:cBhvr>
                                        <p:cTn id="101" dur="400"/>
                                        <p:tgtEl>
                                          <p:spTgt spid="42"/>
                                        </p:tgtEl>
                                      </p:cBhvr>
                                    </p:animEffect>
                                  </p:childTnLst>
                                </p:cTn>
                              </p:par>
                            </p:childTnLst>
                          </p:cTn>
                        </p:par>
                        <p:par>
                          <p:cTn id="102" fill="hold">
                            <p:stCondLst>
                              <p:cond delay="10900"/>
                            </p:stCondLst>
                            <p:childTnLst>
                              <p:par>
                                <p:cTn id="103" presetID="22" presetClass="entr" presetSubtype="8"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ipe(left)">
                                      <p:cBhvr>
                                        <p:cTn id="105" dur="4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3" grpId="0"/>
      <p:bldP spid="28" grpId="0"/>
      <p:bldP spid="29" grpId="0"/>
      <p:bldP spid="35" grpId="0"/>
      <p:bldP spid="36"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a:spLocks/>
          </p:cNvSpPr>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latin typeface="微软雅黑" panose="020B0503020204020204" pitchFamily="34" charset="-122"/>
                <a:ea typeface="微软雅黑" panose="020B0503020204020204" pitchFamily="34" charset="-122"/>
              </a:rPr>
              <a:t>目标与方法</a:t>
            </a:r>
            <a:endParaRPr lang="zh-CN" altLang="en-US" sz="2000"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176586" y="1628800"/>
            <a:ext cx="9842002" cy="3416320"/>
          </a:xfrm>
          <a:prstGeom prst="rect">
            <a:avLst/>
          </a:prstGeom>
        </p:spPr>
        <p:txBody>
          <a:bodyPr wrap="square">
            <a:spAutoFit/>
          </a:bodyPr>
          <a:lstStyle/>
          <a:p>
            <a:pPr indent="266700" algn="just">
              <a:lnSpc>
                <a:spcPct val="150000"/>
              </a:lnSpc>
              <a:spcAft>
                <a:spcPts val="0"/>
              </a:spcAft>
            </a:pPr>
            <a:r>
              <a:rPr lang="zh-CN" altLang="en-US" sz="2400" b="1" kern="100" dirty="0" smtClean="0">
                <a:latin typeface="Calibri" panose="020F0502020204030204" pitchFamily="34" charset="0"/>
                <a:cs typeface="Times New Roman" panose="02020603050405020304" pitchFamily="18" charset="0"/>
              </a:rPr>
              <a:t>    根据讲解的知识和解决问题的思路，现在我就要开始设计教学，明确几个问题：</a:t>
            </a:r>
            <a:endParaRPr lang="en-US" altLang="zh-CN" sz="2400" b="1" kern="100" dirty="0" smtClean="0">
              <a:latin typeface="Calibri" panose="020F0502020204030204" pitchFamily="34" charset="0"/>
              <a:cs typeface="Times New Roman" panose="02020603050405020304" pitchFamily="18" charset="0"/>
            </a:endParaRPr>
          </a:p>
          <a:p>
            <a:pPr indent="266700" algn="just">
              <a:lnSpc>
                <a:spcPct val="150000"/>
              </a:lnSpc>
              <a:spcAft>
                <a:spcPts val="0"/>
              </a:spcAft>
            </a:pPr>
            <a:r>
              <a:rPr lang="en-US" altLang="zh-CN" sz="2400" b="1" kern="100" dirty="0" smtClean="0">
                <a:latin typeface="Calibri" panose="020F0502020204030204" pitchFamily="34" charset="0"/>
                <a:cs typeface="Times New Roman" panose="02020603050405020304" pitchFamily="18" charset="0"/>
              </a:rPr>
              <a:t>1.</a:t>
            </a:r>
            <a:r>
              <a:rPr lang="zh-CN" altLang="en-US" sz="2400" b="1" kern="100" dirty="0" smtClean="0">
                <a:latin typeface="Calibri" panose="020F0502020204030204" pitchFamily="34" charset="0"/>
                <a:cs typeface="Times New Roman" panose="02020603050405020304" pitchFamily="18" charset="0"/>
              </a:rPr>
              <a:t>教学中容易出现的问题是什么（</a:t>
            </a:r>
            <a:r>
              <a:rPr lang="zh-CN" altLang="en-US" sz="2400" b="1" kern="100" dirty="0" smtClean="0">
                <a:solidFill>
                  <a:srgbClr val="FF0000"/>
                </a:solidFill>
                <a:latin typeface="Calibri" panose="020F0502020204030204" pitchFamily="34" charset="0"/>
                <a:cs typeface="Times New Roman" panose="02020603050405020304" pitchFamily="18" charset="0"/>
              </a:rPr>
              <a:t>在设计时尽量规避</a:t>
            </a:r>
            <a:r>
              <a:rPr lang="zh-CN" altLang="en-US" sz="2400" b="1" kern="100" dirty="0" smtClean="0">
                <a:latin typeface="Calibri" panose="020F0502020204030204" pitchFamily="34" charset="0"/>
                <a:cs typeface="Times New Roman" panose="02020603050405020304" pitchFamily="18" charset="0"/>
              </a:rPr>
              <a:t>）</a:t>
            </a:r>
            <a:endParaRPr lang="en-US" altLang="zh-CN" sz="2400" b="1" kern="100" dirty="0" smtClean="0">
              <a:latin typeface="Calibri" panose="020F0502020204030204" pitchFamily="34" charset="0"/>
              <a:cs typeface="Times New Roman" panose="02020603050405020304" pitchFamily="18" charset="0"/>
            </a:endParaRPr>
          </a:p>
          <a:p>
            <a:pPr indent="266700" algn="just">
              <a:lnSpc>
                <a:spcPct val="150000"/>
              </a:lnSpc>
            </a:pPr>
            <a:r>
              <a:rPr lang="en-US" altLang="zh-CN" sz="2400" b="1" kern="100" dirty="0" smtClean="0">
                <a:latin typeface="Calibri" panose="020F0502020204030204" pitchFamily="34" charset="0"/>
                <a:cs typeface="Times New Roman" panose="02020603050405020304" pitchFamily="18" charset="0"/>
              </a:rPr>
              <a:t>2.</a:t>
            </a:r>
            <a:r>
              <a:rPr lang="zh-CN" altLang="en-US" sz="2400" b="1" kern="100" dirty="0" smtClean="0">
                <a:latin typeface="Calibri" panose="020F0502020204030204" pitchFamily="34" charset="0"/>
                <a:cs typeface="Times New Roman" panose="02020603050405020304" pitchFamily="18" charset="0"/>
              </a:rPr>
              <a:t>教学目标是什么？</a:t>
            </a:r>
            <a:r>
              <a:rPr lang="zh-CN" altLang="en-US" sz="2400" b="1" kern="100" dirty="0">
                <a:latin typeface="Calibri" panose="020F0502020204030204" pitchFamily="34" charset="0"/>
                <a:cs typeface="Times New Roman" panose="02020603050405020304" pitchFamily="18" charset="0"/>
              </a:rPr>
              <a:t>如何确定这节课的教学目标？</a:t>
            </a:r>
            <a:endParaRPr lang="en-US" altLang="zh-CN" sz="2400" b="1" kern="100" dirty="0">
              <a:latin typeface="Calibri" panose="020F0502020204030204" pitchFamily="34" charset="0"/>
              <a:cs typeface="Times New Roman" panose="02020603050405020304" pitchFamily="18" charset="0"/>
            </a:endParaRPr>
          </a:p>
          <a:p>
            <a:pPr indent="266700" algn="just">
              <a:lnSpc>
                <a:spcPct val="150000"/>
              </a:lnSpc>
              <a:spcAft>
                <a:spcPts val="0"/>
              </a:spcAft>
            </a:pPr>
            <a:r>
              <a:rPr lang="en-US" altLang="zh-CN" sz="2400" b="1" kern="100" dirty="0" smtClean="0">
                <a:latin typeface="Calibri" panose="020F0502020204030204" pitchFamily="34" charset="0"/>
                <a:cs typeface="Times New Roman" panose="02020603050405020304" pitchFamily="18" charset="0"/>
              </a:rPr>
              <a:t>3.</a:t>
            </a:r>
            <a:r>
              <a:rPr lang="zh-CN" altLang="en-US" sz="2400" b="1" kern="100" dirty="0" smtClean="0">
                <a:latin typeface="Calibri" panose="020F0502020204030204" pitchFamily="34" charset="0"/>
                <a:cs typeface="Times New Roman" panose="02020603050405020304" pitchFamily="18" charset="0"/>
              </a:rPr>
              <a:t>采用何种教学方法？（</a:t>
            </a:r>
            <a:r>
              <a:rPr lang="zh-CN" altLang="en-US" sz="2400" b="1" kern="100" dirty="0" smtClean="0">
                <a:solidFill>
                  <a:srgbClr val="FF0000"/>
                </a:solidFill>
                <a:latin typeface="Calibri" panose="020F0502020204030204" pitchFamily="34" charset="0"/>
                <a:cs typeface="Times New Roman" panose="02020603050405020304" pitchFamily="18" charset="0"/>
              </a:rPr>
              <a:t>根据学习、思维过程，结合课标建议</a:t>
            </a:r>
            <a:r>
              <a:rPr lang="zh-CN" altLang="en-US" sz="2400" b="1" kern="100" dirty="0" smtClean="0">
                <a:latin typeface="Calibri" panose="020F0502020204030204" pitchFamily="34" charset="0"/>
                <a:cs typeface="Times New Roman" panose="02020603050405020304" pitchFamily="18" charset="0"/>
              </a:rPr>
              <a:t>）</a:t>
            </a:r>
            <a:endParaRPr lang="en-US" altLang="zh-CN" sz="2400" b="1" kern="100" dirty="0" smtClean="0">
              <a:latin typeface="Calibri" panose="020F0502020204030204" pitchFamily="34" charset="0"/>
              <a:cs typeface="Times New Roman" panose="02020603050405020304" pitchFamily="18" charset="0"/>
            </a:endParaRPr>
          </a:p>
          <a:p>
            <a:pPr indent="266700" algn="just">
              <a:lnSpc>
                <a:spcPct val="150000"/>
              </a:lnSpc>
              <a:spcAft>
                <a:spcPts val="0"/>
              </a:spcAft>
            </a:pPr>
            <a:endParaRPr lang="en-US" altLang="zh-CN" sz="2400" b="1" kern="100" dirty="0" smtClean="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389769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theme/theme1.xml><?xml version="1.0" encoding="utf-8"?>
<a:theme xmlns:a="http://schemas.openxmlformats.org/drawingml/2006/main" name="第一PPT，www.1ppt.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1138</TotalTime>
  <Words>4321</Words>
  <Application>Microsoft Office PowerPoint</Application>
  <PresentationFormat>自定义</PresentationFormat>
  <Paragraphs>548</Paragraphs>
  <Slides>45</Slides>
  <Notes>45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45</vt:i4>
      </vt:variant>
    </vt:vector>
  </HeadingPairs>
  <TitlesOfParts>
    <vt:vector size="54" baseType="lpstr">
      <vt:lpstr>Impact MT Std</vt:lpstr>
      <vt:lpstr>黑体</vt:lpstr>
      <vt:lpstr>宋体</vt:lpstr>
      <vt:lpstr>微软雅黑</vt:lpstr>
      <vt:lpstr>Arial</vt:lpstr>
      <vt:lpstr>Calibri</vt:lpstr>
      <vt:lpstr>Impact</vt:lpstr>
      <vt:lpstr>Times New Roman</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灯泡手势</dc:title>
  <dc:creator>第一PPT模板网：www.1ppt.com</dc:creator>
  <cp:keywords>第一PPT模板网：www.1ppt.com</cp:keywords>
  <cp:lastModifiedBy>Qi WenBo</cp:lastModifiedBy>
  <cp:revision>115</cp:revision>
  <dcterms:created xsi:type="dcterms:W3CDTF">2015-10-14T02:42:14Z</dcterms:created>
  <dcterms:modified xsi:type="dcterms:W3CDTF">2018-07-27T14:40:37Z</dcterms:modified>
</cp:coreProperties>
</file>