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36"/>
  </p:notesMasterIdLst>
  <p:sldIdLst>
    <p:sldId id="257" r:id="rId2"/>
    <p:sldId id="459" r:id="rId3"/>
    <p:sldId id="460" r:id="rId4"/>
    <p:sldId id="456" r:id="rId5"/>
    <p:sldId id="455" r:id="rId6"/>
    <p:sldId id="379" r:id="rId7"/>
    <p:sldId id="461" r:id="rId8"/>
    <p:sldId id="384" r:id="rId9"/>
    <p:sldId id="462" r:id="rId10"/>
    <p:sldId id="521" r:id="rId11"/>
    <p:sldId id="522" r:id="rId12"/>
    <p:sldId id="386" r:id="rId13"/>
    <p:sldId id="463" r:id="rId14"/>
    <p:sldId id="520" r:id="rId15"/>
    <p:sldId id="425" r:id="rId16"/>
    <p:sldId id="470" r:id="rId17"/>
    <p:sldId id="472" r:id="rId18"/>
    <p:sldId id="390" r:id="rId19"/>
    <p:sldId id="391" r:id="rId20"/>
    <p:sldId id="395" r:id="rId21"/>
    <p:sldId id="411" r:id="rId22"/>
    <p:sldId id="478" r:id="rId23"/>
    <p:sldId id="479" r:id="rId24"/>
    <p:sldId id="481" r:id="rId25"/>
    <p:sldId id="422" r:id="rId26"/>
    <p:sldId id="488" r:id="rId27"/>
    <p:sldId id="489" r:id="rId28"/>
    <p:sldId id="490" r:id="rId29"/>
    <p:sldId id="492" r:id="rId30"/>
    <p:sldId id="499" r:id="rId31"/>
    <p:sldId id="500" r:id="rId32"/>
    <p:sldId id="509" r:id="rId33"/>
    <p:sldId id="510" r:id="rId34"/>
    <p:sldId id="3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A1D"/>
    <a:srgbClr val="400931"/>
    <a:srgbClr val="F3F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F17A9-BC13-C246-885D-446B6C4BB3DF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7F30E115-2BE0-454F-A599-03647DDED2B0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0B34D654-F7C5-6740-9CF3-A2514DFB5BB1}" type="parTrans" cxnId="{615D1C0D-7D67-8B40-9595-11D927BDE4BF}">
      <dgm:prSet/>
      <dgm:spPr/>
      <dgm:t>
        <a:bodyPr/>
        <a:lstStyle/>
        <a:p>
          <a:endParaRPr lang="zh-CN" altLang="en-US"/>
        </a:p>
      </dgm:t>
    </dgm:pt>
    <dgm:pt modelId="{41126778-771C-0D48-B37E-4BB8D9A60FFD}" type="sibTrans" cxnId="{615D1C0D-7D67-8B40-9595-11D927BDE4BF}">
      <dgm:prSet/>
      <dgm:spPr/>
      <dgm:t>
        <a:bodyPr/>
        <a:lstStyle/>
        <a:p>
          <a:endParaRPr lang="zh-CN" altLang="en-US"/>
        </a:p>
      </dgm:t>
    </dgm:pt>
    <dgm:pt modelId="{A120C3E3-C96B-964C-9206-E85B2780933B}">
      <dgm:prSet phldrT="[文本]" custT="1"/>
      <dgm:spPr/>
      <dgm:t>
        <a:bodyPr/>
        <a:lstStyle/>
        <a:p>
          <a:r>
            <a:rPr kumimoji="1" lang="zh-CN" altLang="en-US" sz="2400" dirty="0" smtClean="0"/>
            <a:t>必修模块</a:t>
          </a:r>
          <a:r>
            <a:rPr kumimoji="1" lang="en-US" altLang="zh-CN" sz="2400" dirty="0" smtClean="0"/>
            <a:t>——</a:t>
          </a:r>
          <a:r>
            <a:rPr kumimoji="1" lang="zh-CN" altLang="en-US" sz="2400" dirty="0" smtClean="0"/>
            <a:t>共同基础，全修全考</a:t>
          </a:r>
          <a:endParaRPr lang="zh-CN" altLang="en-US" sz="2400" dirty="0"/>
        </a:p>
      </dgm:t>
    </dgm:pt>
    <dgm:pt modelId="{53162CFE-7CAD-0147-BD10-FFF05385B337}" type="parTrans" cxnId="{78FBBF1C-B3A8-B748-A642-3A9E0E5733B6}">
      <dgm:prSet/>
      <dgm:spPr/>
      <dgm:t>
        <a:bodyPr/>
        <a:lstStyle/>
        <a:p>
          <a:endParaRPr lang="zh-CN" altLang="en-US"/>
        </a:p>
      </dgm:t>
    </dgm:pt>
    <dgm:pt modelId="{38D8F23B-4458-474E-A0AC-D31311F1FFFF}" type="sibTrans" cxnId="{78FBBF1C-B3A8-B748-A642-3A9E0E5733B6}">
      <dgm:prSet/>
      <dgm:spPr/>
      <dgm:t>
        <a:bodyPr/>
        <a:lstStyle/>
        <a:p>
          <a:endParaRPr lang="zh-CN" altLang="en-US"/>
        </a:p>
      </dgm:t>
    </dgm:pt>
    <dgm:pt modelId="{FD1824AA-A82C-2C42-89A5-D675E12F059A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8B332F24-4A9F-124A-BDFC-B7939B41B7DC}" type="parTrans" cxnId="{DE0FB272-A441-AD4E-9C2C-B701F1A31AA3}">
      <dgm:prSet/>
      <dgm:spPr/>
      <dgm:t>
        <a:bodyPr/>
        <a:lstStyle/>
        <a:p>
          <a:endParaRPr lang="zh-CN" altLang="en-US"/>
        </a:p>
      </dgm:t>
    </dgm:pt>
    <dgm:pt modelId="{2D7C296D-AECF-4845-9254-BA3AB9C622AA}" type="sibTrans" cxnId="{DE0FB272-A441-AD4E-9C2C-B701F1A31AA3}">
      <dgm:prSet/>
      <dgm:spPr/>
      <dgm:t>
        <a:bodyPr/>
        <a:lstStyle/>
        <a:p>
          <a:endParaRPr lang="zh-CN" altLang="en-US"/>
        </a:p>
      </dgm:t>
    </dgm:pt>
    <dgm:pt modelId="{CE7A97AA-64A6-8242-BB73-74B6C521B2F0}">
      <dgm:prSet phldrT="[文本]" custT="1"/>
      <dgm:spPr/>
      <dgm:t>
        <a:bodyPr/>
        <a:lstStyle/>
        <a:p>
          <a:r>
            <a:rPr kumimoji="1" lang="zh-CN" altLang="en-US" sz="2400" dirty="0" smtClean="0"/>
            <a:t>选择性必修模块</a:t>
          </a:r>
          <a:r>
            <a:rPr kumimoji="1" lang="en-US" altLang="zh-CN" sz="2400" dirty="0" smtClean="0"/>
            <a:t>——</a:t>
          </a:r>
          <a:r>
            <a:rPr kumimoji="1" lang="zh-CN" altLang="en-US" sz="2400" dirty="0" smtClean="0"/>
            <a:t>不同发展方向，选修选考</a:t>
          </a:r>
          <a:endParaRPr kumimoji="1" lang="zh-CN" altLang="en-US" sz="2400" dirty="0"/>
        </a:p>
      </dgm:t>
    </dgm:pt>
    <dgm:pt modelId="{BAC2DD0D-6F69-3A45-BD65-20F8FF3FC02C}" type="parTrans" cxnId="{4CE76B72-F190-B44C-8817-448984C13661}">
      <dgm:prSet/>
      <dgm:spPr/>
      <dgm:t>
        <a:bodyPr/>
        <a:lstStyle/>
        <a:p>
          <a:endParaRPr lang="zh-CN" altLang="en-US"/>
        </a:p>
      </dgm:t>
    </dgm:pt>
    <dgm:pt modelId="{1899EA4B-EEF1-CB4C-ADFD-A930E9E4033D}" type="sibTrans" cxnId="{4CE76B72-F190-B44C-8817-448984C13661}">
      <dgm:prSet/>
      <dgm:spPr/>
      <dgm:t>
        <a:bodyPr/>
        <a:lstStyle/>
        <a:p>
          <a:endParaRPr lang="zh-CN" altLang="en-US"/>
        </a:p>
      </dgm:t>
    </dgm:pt>
    <dgm:pt modelId="{29A754CA-C3C8-9440-9E21-CC949B04853D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676F4240-ACD5-AB44-82B0-410E6F9B496C}" type="parTrans" cxnId="{C5162921-FC92-B344-9323-60083DD8F39F}">
      <dgm:prSet/>
      <dgm:spPr/>
      <dgm:t>
        <a:bodyPr/>
        <a:lstStyle/>
        <a:p>
          <a:endParaRPr lang="zh-CN" altLang="en-US"/>
        </a:p>
      </dgm:t>
    </dgm:pt>
    <dgm:pt modelId="{66327562-2EED-8D46-835E-5148A13CE335}" type="sibTrans" cxnId="{C5162921-FC92-B344-9323-60083DD8F39F}">
      <dgm:prSet/>
      <dgm:spPr/>
      <dgm:t>
        <a:bodyPr/>
        <a:lstStyle/>
        <a:p>
          <a:endParaRPr lang="zh-CN" altLang="en-US"/>
        </a:p>
      </dgm:t>
    </dgm:pt>
    <dgm:pt modelId="{AA0DC8DE-CFAF-534B-AFC2-B1CEA24B7E4C}">
      <dgm:prSet phldrT="[文本]" custT="1"/>
      <dgm:spPr/>
      <dgm:t>
        <a:bodyPr/>
        <a:lstStyle/>
        <a:p>
          <a:r>
            <a:rPr kumimoji="1" lang="zh-CN" altLang="en-US" sz="2400" dirty="0" smtClean="0"/>
            <a:t>选修模块</a:t>
          </a:r>
          <a:r>
            <a:rPr kumimoji="1" lang="en-US" altLang="zh-CN" sz="2400" dirty="0" smtClean="0"/>
            <a:t>——</a:t>
          </a:r>
          <a:r>
            <a:rPr kumimoji="1" lang="zh-CN" altLang="en-US" sz="2400" dirty="0" smtClean="0"/>
            <a:t>不同发展方向，学而不考或学而备考</a:t>
          </a:r>
          <a:endParaRPr kumimoji="1" lang="zh-CN" altLang="en-US" sz="2400" dirty="0"/>
        </a:p>
      </dgm:t>
    </dgm:pt>
    <dgm:pt modelId="{8D172183-88A8-6E40-9EB3-7E5DAC7C9C0E}" type="parTrans" cxnId="{376FFF16-5353-5A4F-A186-CAECF254E5CD}">
      <dgm:prSet/>
      <dgm:spPr/>
      <dgm:t>
        <a:bodyPr/>
        <a:lstStyle/>
        <a:p>
          <a:endParaRPr lang="zh-CN" altLang="en-US"/>
        </a:p>
      </dgm:t>
    </dgm:pt>
    <dgm:pt modelId="{8FC6A08C-BF65-284A-A271-089CD80BE77C}" type="sibTrans" cxnId="{376FFF16-5353-5A4F-A186-CAECF254E5CD}">
      <dgm:prSet/>
      <dgm:spPr/>
      <dgm:t>
        <a:bodyPr/>
        <a:lstStyle/>
        <a:p>
          <a:endParaRPr lang="zh-CN" altLang="en-US"/>
        </a:p>
      </dgm:t>
    </dgm:pt>
    <dgm:pt modelId="{3EBBD8F8-FC7D-4F4E-BAF1-36417664489E}" type="pres">
      <dgm:prSet presAssocID="{962F17A9-BC13-C246-885D-446B6C4BB3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C0D1F3-6F43-9046-B110-B7A8FF0E0A7A}" type="pres">
      <dgm:prSet presAssocID="{7F30E115-2BE0-454F-A599-03647DDED2B0}" presName="composite" presStyleCnt="0"/>
      <dgm:spPr/>
      <dgm:t>
        <a:bodyPr/>
        <a:lstStyle/>
        <a:p>
          <a:endParaRPr lang="zh-CN" altLang="en-US"/>
        </a:p>
      </dgm:t>
    </dgm:pt>
    <dgm:pt modelId="{F9DBCCBD-1493-8848-BFDE-497E208E4009}" type="pres">
      <dgm:prSet presAssocID="{7F30E115-2BE0-454F-A599-03647DDED2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9DA22E-6DD6-B642-B570-D25EC38DDC6B}" type="pres">
      <dgm:prSet presAssocID="{7F30E115-2BE0-454F-A599-03647DDED2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DB44D4-24D0-8040-9C45-D22347A4FCE9}" type="pres">
      <dgm:prSet presAssocID="{41126778-771C-0D48-B37E-4BB8D9A60FFD}" presName="sp" presStyleCnt="0"/>
      <dgm:spPr/>
      <dgm:t>
        <a:bodyPr/>
        <a:lstStyle/>
        <a:p>
          <a:endParaRPr lang="zh-CN" altLang="en-US"/>
        </a:p>
      </dgm:t>
    </dgm:pt>
    <dgm:pt modelId="{F71E790B-317F-6D4D-B43B-1B897AED5773}" type="pres">
      <dgm:prSet presAssocID="{FD1824AA-A82C-2C42-89A5-D675E12F059A}" presName="composite" presStyleCnt="0"/>
      <dgm:spPr/>
      <dgm:t>
        <a:bodyPr/>
        <a:lstStyle/>
        <a:p>
          <a:endParaRPr lang="zh-CN" altLang="en-US"/>
        </a:p>
      </dgm:t>
    </dgm:pt>
    <dgm:pt modelId="{A6E2A704-758C-9A4B-82BE-503723C752DB}" type="pres">
      <dgm:prSet presAssocID="{FD1824AA-A82C-2C42-89A5-D675E12F059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5A37A-F169-144E-9054-0404E00E2126}" type="pres">
      <dgm:prSet presAssocID="{FD1824AA-A82C-2C42-89A5-D675E12F059A}" presName="descendantText" presStyleLbl="alignAcc1" presStyleIdx="1" presStyleCnt="3" custLinFactNeighborX="0" custLinFactNeighborY="-16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70AAAF-BF31-F94C-9376-5B160D5FBF13}" type="pres">
      <dgm:prSet presAssocID="{2D7C296D-AECF-4845-9254-BA3AB9C622AA}" presName="sp" presStyleCnt="0"/>
      <dgm:spPr/>
      <dgm:t>
        <a:bodyPr/>
        <a:lstStyle/>
        <a:p>
          <a:endParaRPr lang="zh-CN" altLang="en-US"/>
        </a:p>
      </dgm:t>
    </dgm:pt>
    <dgm:pt modelId="{3221AA70-2C1E-D241-9FFC-C6145E3DAD6E}" type="pres">
      <dgm:prSet presAssocID="{29A754CA-C3C8-9440-9E21-CC949B04853D}" presName="composite" presStyleCnt="0"/>
      <dgm:spPr/>
      <dgm:t>
        <a:bodyPr/>
        <a:lstStyle/>
        <a:p>
          <a:endParaRPr lang="zh-CN" altLang="en-US"/>
        </a:p>
      </dgm:t>
    </dgm:pt>
    <dgm:pt modelId="{BB9B39A5-52D2-8840-B3D3-4D0E7B4EA1A7}" type="pres">
      <dgm:prSet presAssocID="{29A754CA-C3C8-9440-9E21-CC949B0485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53C480-F9AA-9746-843F-52399FC93828}" type="pres">
      <dgm:prSet presAssocID="{29A754CA-C3C8-9440-9E21-CC949B0485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CE76B72-F190-B44C-8817-448984C13661}" srcId="{FD1824AA-A82C-2C42-89A5-D675E12F059A}" destId="{CE7A97AA-64A6-8242-BB73-74B6C521B2F0}" srcOrd="0" destOrd="0" parTransId="{BAC2DD0D-6F69-3A45-BD65-20F8FF3FC02C}" sibTransId="{1899EA4B-EEF1-CB4C-ADFD-A930E9E4033D}"/>
    <dgm:cxn modelId="{78FBBF1C-B3A8-B748-A642-3A9E0E5733B6}" srcId="{7F30E115-2BE0-454F-A599-03647DDED2B0}" destId="{A120C3E3-C96B-964C-9206-E85B2780933B}" srcOrd="0" destOrd="0" parTransId="{53162CFE-7CAD-0147-BD10-FFF05385B337}" sibTransId="{38D8F23B-4458-474E-A0AC-D31311F1FFFF}"/>
    <dgm:cxn modelId="{DE0FB272-A441-AD4E-9C2C-B701F1A31AA3}" srcId="{962F17A9-BC13-C246-885D-446B6C4BB3DF}" destId="{FD1824AA-A82C-2C42-89A5-D675E12F059A}" srcOrd="1" destOrd="0" parTransId="{8B332F24-4A9F-124A-BDFC-B7939B41B7DC}" sibTransId="{2D7C296D-AECF-4845-9254-BA3AB9C622AA}"/>
    <dgm:cxn modelId="{36AE3DF8-7651-1444-AB47-E850D67A2833}" type="presOf" srcId="{AA0DC8DE-CFAF-534B-AFC2-B1CEA24B7E4C}" destId="{7253C480-F9AA-9746-843F-52399FC93828}" srcOrd="0" destOrd="0" presId="urn:microsoft.com/office/officeart/2005/8/layout/chevron2"/>
    <dgm:cxn modelId="{5F9B9CEB-2706-ED43-9A69-9BD0A2E67EF3}" type="presOf" srcId="{CE7A97AA-64A6-8242-BB73-74B6C521B2F0}" destId="{A085A37A-F169-144E-9054-0404E00E2126}" srcOrd="0" destOrd="0" presId="urn:microsoft.com/office/officeart/2005/8/layout/chevron2"/>
    <dgm:cxn modelId="{04C71671-68E6-5740-A27C-94BEB84F75F7}" type="presOf" srcId="{FD1824AA-A82C-2C42-89A5-D675E12F059A}" destId="{A6E2A704-758C-9A4B-82BE-503723C752DB}" srcOrd="0" destOrd="0" presId="urn:microsoft.com/office/officeart/2005/8/layout/chevron2"/>
    <dgm:cxn modelId="{376FFF16-5353-5A4F-A186-CAECF254E5CD}" srcId="{29A754CA-C3C8-9440-9E21-CC949B04853D}" destId="{AA0DC8DE-CFAF-534B-AFC2-B1CEA24B7E4C}" srcOrd="0" destOrd="0" parTransId="{8D172183-88A8-6E40-9EB3-7E5DAC7C9C0E}" sibTransId="{8FC6A08C-BF65-284A-A271-089CD80BE77C}"/>
    <dgm:cxn modelId="{F28CBACD-B37E-094D-95F3-C88AF745AF78}" type="presOf" srcId="{A120C3E3-C96B-964C-9206-E85B2780933B}" destId="{9D9DA22E-6DD6-B642-B570-D25EC38DDC6B}" srcOrd="0" destOrd="0" presId="urn:microsoft.com/office/officeart/2005/8/layout/chevron2"/>
    <dgm:cxn modelId="{79724535-E95B-F242-9E54-7E27E6E5AAF8}" type="presOf" srcId="{7F30E115-2BE0-454F-A599-03647DDED2B0}" destId="{F9DBCCBD-1493-8848-BFDE-497E208E4009}" srcOrd="0" destOrd="0" presId="urn:microsoft.com/office/officeart/2005/8/layout/chevron2"/>
    <dgm:cxn modelId="{615D1C0D-7D67-8B40-9595-11D927BDE4BF}" srcId="{962F17A9-BC13-C246-885D-446B6C4BB3DF}" destId="{7F30E115-2BE0-454F-A599-03647DDED2B0}" srcOrd="0" destOrd="0" parTransId="{0B34D654-F7C5-6740-9CF3-A2514DFB5BB1}" sibTransId="{41126778-771C-0D48-B37E-4BB8D9A60FFD}"/>
    <dgm:cxn modelId="{87ADF2B3-F6A9-6F44-8AC5-075F414E8DB5}" type="presOf" srcId="{29A754CA-C3C8-9440-9E21-CC949B04853D}" destId="{BB9B39A5-52D2-8840-B3D3-4D0E7B4EA1A7}" srcOrd="0" destOrd="0" presId="urn:microsoft.com/office/officeart/2005/8/layout/chevron2"/>
    <dgm:cxn modelId="{96542ACF-8227-6C4C-86DB-55226482FCD5}" type="presOf" srcId="{962F17A9-BC13-C246-885D-446B6C4BB3DF}" destId="{3EBBD8F8-FC7D-4F4E-BAF1-36417664489E}" srcOrd="0" destOrd="0" presId="urn:microsoft.com/office/officeart/2005/8/layout/chevron2"/>
    <dgm:cxn modelId="{C5162921-FC92-B344-9323-60083DD8F39F}" srcId="{962F17A9-BC13-C246-885D-446B6C4BB3DF}" destId="{29A754CA-C3C8-9440-9E21-CC949B04853D}" srcOrd="2" destOrd="0" parTransId="{676F4240-ACD5-AB44-82B0-410E6F9B496C}" sibTransId="{66327562-2EED-8D46-835E-5148A13CE335}"/>
    <dgm:cxn modelId="{6C014E5D-4EE6-264A-9D8F-C70C096735F3}" type="presParOf" srcId="{3EBBD8F8-FC7D-4F4E-BAF1-36417664489E}" destId="{B8C0D1F3-6F43-9046-B110-B7A8FF0E0A7A}" srcOrd="0" destOrd="0" presId="urn:microsoft.com/office/officeart/2005/8/layout/chevron2"/>
    <dgm:cxn modelId="{6DE86521-5CDE-0C41-9124-2BC080A6D667}" type="presParOf" srcId="{B8C0D1F3-6F43-9046-B110-B7A8FF0E0A7A}" destId="{F9DBCCBD-1493-8848-BFDE-497E208E4009}" srcOrd="0" destOrd="0" presId="urn:microsoft.com/office/officeart/2005/8/layout/chevron2"/>
    <dgm:cxn modelId="{CB183DDD-9A47-5647-95AE-7402AF5FCC72}" type="presParOf" srcId="{B8C0D1F3-6F43-9046-B110-B7A8FF0E0A7A}" destId="{9D9DA22E-6DD6-B642-B570-D25EC38DDC6B}" srcOrd="1" destOrd="0" presId="urn:microsoft.com/office/officeart/2005/8/layout/chevron2"/>
    <dgm:cxn modelId="{297E6E86-19B8-9142-A894-4F7CC91A7498}" type="presParOf" srcId="{3EBBD8F8-FC7D-4F4E-BAF1-36417664489E}" destId="{66DB44D4-24D0-8040-9C45-D22347A4FCE9}" srcOrd="1" destOrd="0" presId="urn:microsoft.com/office/officeart/2005/8/layout/chevron2"/>
    <dgm:cxn modelId="{038BA043-6F4A-CD4D-B520-74D2C0726C05}" type="presParOf" srcId="{3EBBD8F8-FC7D-4F4E-BAF1-36417664489E}" destId="{F71E790B-317F-6D4D-B43B-1B897AED5773}" srcOrd="2" destOrd="0" presId="urn:microsoft.com/office/officeart/2005/8/layout/chevron2"/>
    <dgm:cxn modelId="{842E0893-5C90-684D-A8E4-22C42E09C163}" type="presParOf" srcId="{F71E790B-317F-6D4D-B43B-1B897AED5773}" destId="{A6E2A704-758C-9A4B-82BE-503723C752DB}" srcOrd="0" destOrd="0" presId="urn:microsoft.com/office/officeart/2005/8/layout/chevron2"/>
    <dgm:cxn modelId="{1719237E-4479-F145-97CC-664496BBB8DC}" type="presParOf" srcId="{F71E790B-317F-6D4D-B43B-1B897AED5773}" destId="{A085A37A-F169-144E-9054-0404E00E2126}" srcOrd="1" destOrd="0" presId="urn:microsoft.com/office/officeart/2005/8/layout/chevron2"/>
    <dgm:cxn modelId="{E6395BB1-FFE9-D446-8FD7-E20A9E3D8FA2}" type="presParOf" srcId="{3EBBD8F8-FC7D-4F4E-BAF1-36417664489E}" destId="{9770AAAF-BF31-F94C-9376-5B160D5FBF13}" srcOrd="3" destOrd="0" presId="urn:microsoft.com/office/officeart/2005/8/layout/chevron2"/>
    <dgm:cxn modelId="{1F647074-2DAD-7C4C-BF90-00E7502D3CC3}" type="presParOf" srcId="{3EBBD8F8-FC7D-4F4E-BAF1-36417664489E}" destId="{3221AA70-2C1E-D241-9FFC-C6145E3DAD6E}" srcOrd="4" destOrd="0" presId="urn:microsoft.com/office/officeart/2005/8/layout/chevron2"/>
    <dgm:cxn modelId="{D980F9BA-0DBE-3740-9923-F6118C7C35AF}" type="presParOf" srcId="{3221AA70-2C1E-D241-9FFC-C6145E3DAD6E}" destId="{BB9B39A5-52D2-8840-B3D3-4D0E7B4EA1A7}" srcOrd="0" destOrd="0" presId="urn:microsoft.com/office/officeart/2005/8/layout/chevron2"/>
    <dgm:cxn modelId="{8033DF0D-76AE-7B43-987D-FC21078B179F}" type="presParOf" srcId="{3221AA70-2C1E-D241-9FFC-C6145E3DAD6E}" destId="{7253C480-F9AA-9746-843F-52399FC938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9AFA4-B2F6-A042-852B-B7F4C11A8680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790C085A-4CF5-F945-929A-D9036CADA28D}">
      <dgm:prSet phldrT="[文本]" custT="1"/>
      <dgm:spPr/>
      <dgm:t>
        <a:bodyPr/>
        <a:lstStyle/>
        <a:p>
          <a:r>
            <a:rPr lang="zh-CN" altLang="en-US" sz="2800" dirty="0" smtClean="0"/>
            <a:t>价值观教育</a:t>
          </a:r>
          <a:endParaRPr lang="zh-CN" altLang="en-US" sz="2800" dirty="0"/>
        </a:p>
      </dgm:t>
    </dgm:pt>
    <dgm:pt modelId="{406DCE11-C223-8548-983C-A4E5EF6BA433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35732447-AC6E-EC40-842D-223FCD5686B7}" type="sibTrans" cxnId="{58F9F4DB-27FE-9B4B-A98A-6A19511FC631}">
      <dgm:prSet/>
      <dgm:spPr/>
      <dgm:t>
        <a:bodyPr/>
        <a:lstStyle/>
        <a:p>
          <a:endParaRPr lang="zh-CN" altLang="en-US"/>
        </a:p>
      </dgm:t>
    </dgm:pt>
    <dgm:pt modelId="{CA30AD12-6150-784F-B22F-17D2755F57B9}" type="parTrans" cxnId="{58F9F4DB-27FE-9B4B-A98A-6A19511FC631}">
      <dgm:prSet/>
      <dgm:spPr/>
      <dgm:t>
        <a:bodyPr/>
        <a:lstStyle/>
        <a:p>
          <a:endParaRPr lang="zh-CN" altLang="en-US"/>
        </a:p>
      </dgm:t>
    </dgm:pt>
    <dgm:pt modelId="{03EC5555-17E0-5A4A-8946-831E2124EB0C}" type="sibTrans" cxnId="{002819DD-2E63-A74C-969B-E8541EBE735C}">
      <dgm:prSet/>
      <dgm:spPr/>
      <dgm:t>
        <a:bodyPr/>
        <a:lstStyle/>
        <a:p>
          <a:endParaRPr lang="zh-CN" altLang="en-US"/>
        </a:p>
      </dgm:t>
    </dgm:pt>
    <dgm:pt modelId="{CEDFE931-2679-EA41-A10A-609E7053495F}" type="parTrans" cxnId="{002819DD-2E63-A74C-969B-E8541EBE735C}">
      <dgm:prSet/>
      <dgm:spPr/>
      <dgm:t>
        <a:bodyPr/>
        <a:lstStyle/>
        <a:p>
          <a:endParaRPr lang="zh-CN" altLang="en-US"/>
        </a:p>
      </dgm:t>
    </dgm:pt>
    <dgm:pt modelId="{729A83CE-7B54-714C-A2B7-BF6B918DCC8B}">
      <dgm:prSet phldrT="[文本]" custT="1"/>
      <dgm:spPr/>
      <dgm:t>
        <a:bodyPr/>
        <a:lstStyle/>
        <a:p>
          <a:r>
            <a:rPr lang="zh-CN" altLang="en-US" sz="2800" dirty="0" smtClean="0"/>
            <a:t>促进学生行动的设计</a:t>
          </a:r>
          <a:endParaRPr lang="zh-CN" altLang="en-US" sz="2800" dirty="0"/>
        </a:p>
      </dgm:t>
    </dgm:pt>
    <dgm:pt modelId="{DD473AE5-63FA-554F-A600-AD7EEFA6DC9D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1AEAD6AF-50F4-BE41-9570-146BC8A3FFF0}" type="sibTrans" cxnId="{08FAD3B2-ABBD-274F-966F-C612F0E4FAA4}">
      <dgm:prSet/>
      <dgm:spPr/>
      <dgm:t>
        <a:bodyPr/>
        <a:lstStyle/>
        <a:p>
          <a:endParaRPr lang="zh-CN" altLang="en-US"/>
        </a:p>
      </dgm:t>
    </dgm:pt>
    <dgm:pt modelId="{9006D5B7-DB86-6542-9B9B-EE97017A29A1}" type="parTrans" cxnId="{08FAD3B2-ABBD-274F-966F-C612F0E4FAA4}">
      <dgm:prSet/>
      <dgm:spPr/>
      <dgm:t>
        <a:bodyPr/>
        <a:lstStyle/>
        <a:p>
          <a:endParaRPr lang="zh-CN" altLang="en-US"/>
        </a:p>
      </dgm:t>
    </dgm:pt>
    <dgm:pt modelId="{93D76B83-82F5-894D-8CFD-95BFEBBFF42E}" type="sibTrans" cxnId="{65C6792A-27D4-2F4C-95EE-8A99768D3BC9}">
      <dgm:prSet/>
      <dgm:spPr/>
      <dgm:t>
        <a:bodyPr/>
        <a:lstStyle/>
        <a:p>
          <a:endParaRPr lang="zh-CN" altLang="en-US"/>
        </a:p>
      </dgm:t>
    </dgm:pt>
    <dgm:pt modelId="{4D05064B-2687-FB4E-84CF-92C04EEA5155}" type="parTrans" cxnId="{65C6792A-27D4-2F4C-95EE-8A99768D3BC9}">
      <dgm:prSet/>
      <dgm:spPr/>
      <dgm:t>
        <a:bodyPr/>
        <a:lstStyle/>
        <a:p>
          <a:endParaRPr lang="zh-CN" altLang="en-US"/>
        </a:p>
      </dgm:t>
    </dgm:pt>
    <dgm:pt modelId="{D683BEB1-582E-EA43-A79C-2E1CBF02D721}">
      <dgm:prSet phldrT="[文本]" custT="1"/>
      <dgm:spPr/>
      <dgm:t>
        <a:bodyPr/>
        <a:lstStyle/>
        <a:p>
          <a:r>
            <a:rPr lang="zh-CN" altLang="en-US" sz="2800" dirty="0" smtClean="0"/>
            <a:t>模块内主题教学</a:t>
          </a:r>
          <a:endParaRPr lang="zh-CN" altLang="en-US" sz="2800" dirty="0"/>
        </a:p>
      </dgm:t>
    </dgm:pt>
    <dgm:pt modelId="{746835AF-943A-614E-969A-5D1CBC04D5F4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9E2C208A-71D9-4F40-A6C9-F347CF88D0A4}" type="sibTrans" cxnId="{160F2F47-B0E8-CB40-9961-C016351DADC3}">
      <dgm:prSet/>
      <dgm:spPr/>
      <dgm:t>
        <a:bodyPr/>
        <a:lstStyle/>
        <a:p>
          <a:endParaRPr lang="zh-CN" altLang="en-US"/>
        </a:p>
      </dgm:t>
    </dgm:pt>
    <dgm:pt modelId="{AF1E9E9D-E202-A149-A948-2EAEFE01908D}" type="parTrans" cxnId="{160F2F47-B0E8-CB40-9961-C016351DADC3}">
      <dgm:prSet/>
      <dgm:spPr/>
      <dgm:t>
        <a:bodyPr/>
        <a:lstStyle/>
        <a:p>
          <a:endParaRPr lang="zh-CN" altLang="en-US"/>
        </a:p>
      </dgm:t>
    </dgm:pt>
    <dgm:pt modelId="{456DA057-1FAD-154E-B606-3A7947926368}" type="sibTrans" cxnId="{598D5A54-CB6E-A044-B6E2-649109D1A9D3}">
      <dgm:prSet/>
      <dgm:spPr/>
      <dgm:t>
        <a:bodyPr/>
        <a:lstStyle/>
        <a:p>
          <a:endParaRPr lang="zh-CN" altLang="en-US"/>
        </a:p>
      </dgm:t>
    </dgm:pt>
    <dgm:pt modelId="{918E3466-1AFA-344A-9C3B-0718C0C96BF5}" type="parTrans" cxnId="{598D5A54-CB6E-A044-B6E2-649109D1A9D3}">
      <dgm:prSet/>
      <dgm:spPr/>
      <dgm:t>
        <a:bodyPr/>
        <a:lstStyle/>
        <a:p>
          <a:endParaRPr lang="zh-CN" altLang="en-US"/>
        </a:p>
      </dgm:t>
    </dgm:pt>
    <dgm:pt modelId="{D0D9E5BD-C04F-804D-8F3D-6F138CB31E09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C0317F6E-F0AD-8747-A94F-00642705C089}" type="parTrans" cxnId="{9DA13B4A-D533-BC4F-A4A7-16866283E59E}">
      <dgm:prSet/>
      <dgm:spPr/>
      <dgm:t>
        <a:bodyPr/>
        <a:lstStyle/>
        <a:p>
          <a:endParaRPr lang="zh-CN" altLang="en-US"/>
        </a:p>
      </dgm:t>
    </dgm:pt>
    <dgm:pt modelId="{99C8148B-8EB0-F049-BAE1-B068D3C78A4B}" type="sibTrans" cxnId="{9DA13B4A-D533-BC4F-A4A7-16866283E59E}">
      <dgm:prSet/>
      <dgm:spPr/>
      <dgm:t>
        <a:bodyPr/>
        <a:lstStyle/>
        <a:p>
          <a:endParaRPr lang="zh-CN" altLang="en-US"/>
        </a:p>
      </dgm:t>
    </dgm:pt>
    <dgm:pt modelId="{EA051E4B-0FCC-2E43-9CF5-2456A75B7066}">
      <dgm:prSet custT="1"/>
      <dgm:spPr/>
      <dgm:t>
        <a:bodyPr/>
        <a:lstStyle/>
        <a:p>
          <a:r>
            <a:rPr lang="zh-CN" altLang="en-US" sz="2800" dirty="0" smtClean="0"/>
            <a:t>促进深度思考的问题</a:t>
          </a:r>
          <a:endParaRPr lang="zh-CN" altLang="en-US" sz="2800" dirty="0"/>
        </a:p>
      </dgm:t>
    </dgm:pt>
    <dgm:pt modelId="{285A8E84-6013-F448-BD43-EE29DF4CD8EC}" type="parTrans" cxnId="{3F3EF1DD-500F-2A4A-A0B2-33A7BAC3D811}">
      <dgm:prSet/>
      <dgm:spPr/>
      <dgm:t>
        <a:bodyPr/>
        <a:lstStyle/>
        <a:p>
          <a:endParaRPr lang="zh-CN" altLang="en-US"/>
        </a:p>
      </dgm:t>
    </dgm:pt>
    <dgm:pt modelId="{E527E02C-6DDD-0443-B9E2-525490F35531}" type="sibTrans" cxnId="{3F3EF1DD-500F-2A4A-A0B2-33A7BAC3D811}">
      <dgm:prSet/>
      <dgm:spPr/>
      <dgm:t>
        <a:bodyPr/>
        <a:lstStyle/>
        <a:p>
          <a:endParaRPr lang="zh-CN" altLang="en-US"/>
        </a:p>
      </dgm:t>
    </dgm:pt>
    <dgm:pt modelId="{8C542AC5-4FEC-0D4B-9A73-71640E8065D7}" type="pres">
      <dgm:prSet presAssocID="{F179AFA4-B2F6-A042-852B-B7F4C11A86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924EE6-679E-CF4D-8C1E-C23F206260AB}" type="pres">
      <dgm:prSet presAssocID="{746835AF-943A-614E-969A-5D1CBC04D5F4}" presName="composite" presStyleCnt="0"/>
      <dgm:spPr/>
      <dgm:t>
        <a:bodyPr/>
        <a:lstStyle/>
        <a:p>
          <a:endParaRPr lang="zh-CN" altLang="en-US"/>
        </a:p>
      </dgm:t>
    </dgm:pt>
    <dgm:pt modelId="{2B3D2966-3BE6-C54B-B492-A5249548CAD9}" type="pres">
      <dgm:prSet presAssocID="{746835AF-943A-614E-969A-5D1CBC04D5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E6CBD1-F3F5-D046-AEB1-B1F011F237E6}" type="pres">
      <dgm:prSet presAssocID="{746835AF-943A-614E-969A-5D1CBC04D5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BD51FE-DCAC-5D46-A6B7-0FFA5E13BFA5}" type="pres">
      <dgm:prSet presAssocID="{9E2C208A-71D9-4F40-A6C9-F347CF88D0A4}" presName="sp" presStyleCnt="0"/>
      <dgm:spPr/>
      <dgm:t>
        <a:bodyPr/>
        <a:lstStyle/>
        <a:p>
          <a:endParaRPr lang="zh-CN" altLang="en-US"/>
        </a:p>
      </dgm:t>
    </dgm:pt>
    <dgm:pt modelId="{FBAA6983-3F4D-894A-BDC7-E9AFA15CE707}" type="pres">
      <dgm:prSet presAssocID="{DD473AE5-63FA-554F-A600-AD7EEFA6DC9D}" presName="composite" presStyleCnt="0"/>
      <dgm:spPr/>
      <dgm:t>
        <a:bodyPr/>
        <a:lstStyle/>
        <a:p>
          <a:endParaRPr lang="zh-CN" altLang="en-US"/>
        </a:p>
      </dgm:t>
    </dgm:pt>
    <dgm:pt modelId="{41A26F1A-5C47-C347-B5ED-DE694999B7C6}" type="pres">
      <dgm:prSet presAssocID="{DD473AE5-63FA-554F-A600-AD7EEFA6DC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5EDD1-38AA-574B-AF13-4CA12A9DBAAF}" type="pres">
      <dgm:prSet presAssocID="{DD473AE5-63FA-554F-A600-AD7EEFA6DC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733789-F2A6-1A42-BAAB-BD161EB67456}" type="pres">
      <dgm:prSet presAssocID="{1AEAD6AF-50F4-BE41-9570-146BC8A3FFF0}" presName="sp" presStyleCnt="0"/>
      <dgm:spPr/>
      <dgm:t>
        <a:bodyPr/>
        <a:lstStyle/>
        <a:p>
          <a:endParaRPr lang="zh-CN" altLang="en-US"/>
        </a:p>
      </dgm:t>
    </dgm:pt>
    <dgm:pt modelId="{7AAEFAA9-BAF8-FE46-9512-0F26B093264D}" type="pres">
      <dgm:prSet presAssocID="{406DCE11-C223-8548-983C-A4E5EF6BA433}" presName="composite" presStyleCnt="0"/>
      <dgm:spPr/>
      <dgm:t>
        <a:bodyPr/>
        <a:lstStyle/>
        <a:p>
          <a:endParaRPr lang="zh-CN" altLang="en-US"/>
        </a:p>
      </dgm:t>
    </dgm:pt>
    <dgm:pt modelId="{A176C32A-8F63-994C-A04A-B2FE2F2D0B8A}" type="pres">
      <dgm:prSet presAssocID="{406DCE11-C223-8548-983C-A4E5EF6BA43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D1658C-E4C1-964C-8532-306599E5F0D2}" type="pres">
      <dgm:prSet presAssocID="{406DCE11-C223-8548-983C-A4E5EF6BA43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C6EB2E-BF04-4D4C-97B4-D3B3DAF2A8B5}" type="pres">
      <dgm:prSet presAssocID="{35732447-AC6E-EC40-842D-223FCD5686B7}" presName="sp" presStyleCnt="0"/>
      <dgm:spPr/>
      <dgm:t>
        <a:bodyPr/>
        <a:lstStyle/>
        <a:p>
          <a:endParaRPr lang="zh-CN" altLang="en-US"/>
        </a:p>
      </dgm:t>
    </dgm:pt>
    <dgm:pt modelId="{25149CD1-119F-7A4F-BD5B-A19B3E88B06F}" type="pres">
      <dgm:prSet presAssocID="{D0D9E5BD-C04F-804D-8F3D-6F138CB31E09}" presName="composite" presStyleCnt="0"/>
      <dgm:spPr/>
      <dgm:t>
        <a:bodyPr/>
        <a:lstStyle/>
        <a:p>
          <a:endParaRPr lang="zh-CN" altLang="en-US"/>
        </a:p>
      </dgm:t>
    </dgm:pt>
    <dgm:pt modelId="{B36C2EF9-C924-2C4B-A08B-EAA3DDBE55E0}" type="pres">
      <dgm:prSet presAssocID="{D0D9E5BD-C04F-804D-8F3D-6F138CB31E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497DBB-266B-084C-8D9A-18D1B92BF38B}" type="pres">
      <dgm:prSet presAssocID="{D0D9E5BD-C04F-804D-8F3D-6F138CB31E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C62CFC9-8B69-474B-9121-2F8A2CA06749}" type="presOf" srcId="{729A83CE-7B54-714C-A2B7-BF6B918DCC8B}" destId="{C6B5EDD1-38AA-574B-AF13-4CA12A9DBAAF}" srcOrd="0" destOrd="0" presId="urn:microsoft.com/office/officeart/2005/8/layout/chevron2"/>
    <dgm:cxn modelId="{6D923BC0-103B-1C4D-8FF9-A1418475F162}" type="presOf" srcId="{746835AF-943A-614E-969A-5D1CBC04D5F4}" destId="{2B3D2966-3BE6-C54B-B492-A5249548CAD9}" srcOrd="0" destOrd="0" presId="urn:microsoft.com/office/officeart/2005/8/layout/chevron2"/>
    <dgm:cxn modelId="{08FAD3B2-ABBD-274F-966F-C612F0E4FAA4}" srcId="{F179AFA4-B2F6-A042-852B-B7F4C11A8680}" destId="{DD473AE5-63FA-554F-A600-AD7EEFA6DC9D}" srcOrd="1" destOrd="0" parTransId="{9006D5B7-DB86-6542-9B9B-EE97017A29A1}" sibTransId="{1AEAD6AF-50F4-BE41-9570-146BC8A3FFF0}"/>
    <dgm:cxn modelId="{570B5E4B-E140-FE4F-8D02-C69D7B9EFA51}" type="presOf" srcId="{DD473AE5-63FA-554F-A600-AD7EEFA6DC9D}" destId="{41A26F1A-5C47-C347-B5ED-DE694999B7C6}" srcOrd="0" destOrd="0" presId="urn:microsoft.com/office/officeart/2005/8/layout/chevron2"/>
    <dgm:cxn modelId="{598D5A54-CB6E-A044-B6E2-649109D1A9D3}" srcId="{746835AF-943A-614E-969A-5D1CBC04D5F4}" destId="{D683BEB1-582E-EA43-A79C-2E1CBF02D721}" srcOrd="0" destOrd="0" parTransId="{918E3466-1AFA-344A-9C3B-0718C0C96BF5}" sibTransId="{456DA057-1FAD-154E-B606-3A7947926368}"/>
    <dgm:cxn modelId="{58F9F4DB-27FE-9B4B-A98A-6A19511FC631}" srcId="{F179AFA4-B2F6-A042-852B-B7F4C11A8680}" destId="{406DCE11-C223-8548-983C-A4E5EF6BA433}" srcOrd="2" destOrd="0" parTransId="{CA30AD12-6150-784F-B22F-17D2755F57B9}" sibTransId="{35732447-AC6E-EC40-842D-223FCD5686B7}"/>
    <dgm:cxn modelId="{CD50E8AF-8EBB-1248-BEAB-B2B2314DBD8F}" type="presOf" srcId="{EA051E4B-0FCC-2E43-9CF5-2456A75B7066}" destId="{7FD1658C-E4C1-964C-8532-306599E5F0D2}" srcOrd="0" destOrd="0" presId="urn:microsoft.com/office/officeart/2005/8/layout/chevron2"/>
    <dgm:cxn modelId="{90207F3B-8560-294C-A4CF-DE6A71606D35}" type="presOf" srcId="{790C085A-4CF5-F945-929A-D9036CADA28D}" destId="{FA497DBB-266B-084C-8D9A-18D1B92BF38B}" srcOrd="0" destOrd="0" presId="urn:microsoft.com/office/officeart/2005/8/layout/chevron2"/>
    <dgm:cxn modelId="{8CAFADC2-0ED5-EF4F-8440-F0047446FBB3}" type="presOf" srcId="{406DCE11-C223-8548-983C-A4E5EF6BA433}" destId="{A176C32A-8F63-994C-A04A-B2FE2F2D0B8A}" srcOrd="0" destOrd="0" presId="urn:microsoft.com/office/officeart/2005/8/layout/chevron2"/>
    <dgm:cxn modelId="{002819DD-2E63-A74C-969B-E8541EBE735C}" srcId="{D0D9E5BD-C04F-804D-8F3D-6F138CB31E09}" destId="{790C085A-4CF5-F945-929A-D9036CADA28D}" srcOrd="0" destOrd="0" parTransId="{CEDFE931-2679-EA41-A10A-609E7053495F}" sibTransId="{03EC5555-17E0-5A4A-8946-831E2124EB0C}"/>
    <dgm:cxn modelId="{9DA13B4A-D533-BC4F-A4A7-16866283E59E}" srcId="{F179AFA4-B2F6-A042-852B-B7F4C11A8680}" destId="{D0D9E5BD-C04F-804D-8F3D-6F138CB31E09}" srcOrd="3" destOrd="0" parTransId="{C0317F6E-F0AD-8747-A94F-00642705C089}" sibTransId="{99C8148B-8EB0-F049-BAE1-B068D3C78A4B}"/>
    <dgm:cxn modelId="{22D31B74-CB9A-344B-B147-9B496F6D1C45}" type="presOf" srcId="{D0D9E5BD-C04F-804D-8F3D-6F138CB31E09}" destId="{B36C2EF9-C924-2C4B-A08B-EAA3DDBE55E0}" srcOrd="0" destOrd="0" presId="urn:microsoft.com/office/officeart/2005/8/layout/chevron2"/>
    <dgm:cxn modelId="{160F2F47-B0E8-CB40-9961-C016351DADC3}" srcId="{F179AFA4-B2F6-A042-852B-B7F4C11A8680}" destId="{746835AF-943A-614E-969A-5D1CBC04D5F4}" srcOrd="0" destOrd="0" parTransId="{AF1E9E9D-E202-A149-A948-2EAEFE01908D}" sibTransId="{9E2C208A-71D9-4F40-A6C9-F347CF88D0A4}"/>
    <dgm:cxn modelId="{AD4F908E-873C-DD45-AF1A-D3652C70A38E}" type="presOf" srcId="{F179AFA4-B2F6-A042-852B-B7F4C11A8680}" destId="{8C542AC5-4FEC-0D4B-9A73-71640E8065D7}" srcOrd="0" destOrd="0" presId="urn:microsoft.com/office/officeart/2005/8/layout/chevron2"/>
    <dgm:cxn modelId="{D4A97251-82DC-AD4C-B595-EAB79CC072FD}" type="presOf" srcId="{D683BEB1-582E-EA43-A79C-2E1CBF02D721}" destId="{17E6CBD1-F3F5-D046-AEB1-B1F011F237E6}" srcOrd="0" destOrd="0" presId="urn:microsoft.com/office/officeart/2005/8/layout/chevron2"/>
    <dgm:cxn modelId="{65C6792A-27D4-2F4C-95EE-8A99768D3BC9}" srcId="{DD473AE5-63FA-554F-A600-AD7EEFA6DC9D}" destId="{729A83CE-7B54-714C-A2B7-BF6B918DCC8B}" srcOrd="0" destOrd="0" parTransId="{4D05064B-2687-FB4E-84CF-92C04EEA5155}" sibTransId="{93D76B83-82F5-894D-8CFD-95BFEBBFF42E}"/>
    <dgm:cxn modelId="{3F3EF1DD-500F-2A4A-A0B2-33A7BAC3D811}" srcId="{406DCE11-C223-8548-983C-A4E5EF6BA433}" destId="{EA051E4B-0FCC-2E43-9CF5-2456A75B7066}" srcOrd="0" destOrd="0" parTransId="{285A8E84-6013-F448-BD43-EE29DF4CD8EC}" sibTransId="{E527E02C-6DDD-0443-B9E2-525490F35531}"/>
    <dgm:cxn modelId="{CB1A2514-C403-9F4E-B7A3-17A2B4DB26C3}" type="presParOf" srcId="{8C542AC5-4FEC-0D4B-9A73-71640E8065D7}" destId="{E2924EE6-679E-CF4D-8C1E-C23F206260AB}" srcOrd="0" destOrd="0" presId="urn:microsoft.com/office/officeart/2005/8/layout/chevron2"/>
    <dgm:cxn modelId="{5675242D-7F3D-F14A-9F13-49539A6BABA8}" type="presParOf" srcId="{E2924EE6-679E-CF4D-8C1E-C23F206260AB}" destId="{2B3D2966-3BE6-C54B-B492-A5249548CAD9}" srcOrd="0" destOrd="0" presId="urn:microsoft.com/office/officeart/2005/8/layout/chevron2"/>
    <dgm:cxn modelId="{27AF3755-0180-D945-B01A-AADEE7E60E00}" type="presParOf" srcId="{E2924EE6-679E-CF4D-8C1E-C23F206260AB}" destId="{17E6CBD1-F3F5-D046-AEB1-B1F011F237E6}" srcOrd="1" destOrd="0" presId="urn:microsoft.com/office/officeart/2005/8/layout/chevron2"/>
    <dgm:cxn modelId="{B8F292B0-C77B-B54F-90D7-AE87D9316CB6}" type="presParOf" srcId="{8C542AC5-4FEC-0D4B-9A73-71640E8065D7}" destId="{79BD51FE-DCAC-5D46-A6B7-0FFA5E13BFA5}" srcOrd="1" destOrd="0" presId="urn:microsoft.com/office/officeart/2005/8/layout/chevron2"/>
    <dgm:cxn modelId="{6F146A69-604B-514A-B0F5-62136D56B29E}" type="presParOf" srcId="{8C542AC5-4FEC-0D4B-9A73-71640E8065D7}" destId="{FBAA6983-3F4D-894A-BDC7-E9AFA15CE707}" srcOrd="2" destOrd="0" presId="urn:microsoft.com/office/officeart/2005/8/layout/chevron2"/>
    <dgm:cxn modelId="{A5103B03-96F8-8B41-AEC0-63851B462A50}" type="presParOf" srcId="{FBAA6983-3F4D-894A-BDC7-E9AFA15CE707}" destId="{41A26F1A-5C47-C347-B5ED-DE694999B7C6}" srcOrd="0" destOrd="0" presId="urn:microsoft.com/office/officeart/2005/8/layout/chevron2"/>
    <dgm:cxn modelId="{21C5FA81-F7DB-5F4A-AB5F-19DBEA098AB0}" type="presParOf" srcId="{FBAA6983-3F4D-894A-BDC7-E9AFA15CE707}" destId="{C6B5EDD1-38AA-574B-AF13-4CA12A9DBAAF}" srcOrd="1" destOrd="0" presId="urn:microsoft.com/office/officeart/2005/8/layout/chevron2"/>
    <dgm:cxn modelId="{E3D2DA16-2CEC-C045-8428-8CF2928CF18B}" type="presParOf" srcId="{8C542AC5-4FEC-0D4B-9A73-71640E8065D7}" destId="{36733789-F2A6-1A42-BAAB-BD161EB67456}" srcOrd="3" destOrd="0" presId="urn:microsoft.com/office/officeart/2005/8/layout/chevron2"/>
    <dgm:cxn modelId="{148A48A3-36E1-4F48-AFEE-3C650BA426FD}" type="presParOf" srcId="{8C542AC5-4FEC-0D4B-9A73-71640E8065D7}" destId="{7AAEFAA9-BAF8-FE46-9512-0F26B093264D}" srcOrd="4" destOrd="0" presId="urn:microsoft.com/office/officeart/2005/8/layout/chevron2"/>
    <dgm:cxn modelId="{07E5D672-50F2-DC4B-B885-ECC90DB5F691}" type="presParOf" srcId="{7AAEFAA9-BAF8-FE46-9512-0F26B093264D}" destId="{A176C32A-8F63-994C-A04A-B2FE2F2D0B8A}" srcOrd="0" destOrd="0" presId="urn:microsoft.com/office/officeart/2005/8/layout/chevron2"/>
    <dgm:cxn modelId="{8D739B34-C41C-AB4D-87AA-7F9764ABAD08}" type="presParOf" srcId="{7AAEFAA9-BAF8-FE46-9512-0F26B093264D}" destId="{7FD1658C-E4C1-964C-8532-306599E5F0D2}" srcOrd="1" destOrd="0" presId="urn:microsoft.com/office/officeart/2005/8/layout/chevron2"/>
    <dgm:cxn modelId="{5BFA0F10-121A-7347-A8D4-D242C1F9FE8B}" type="presParOf" srcId="{8C542AC5-4FEC-0D4B-9A73-71640E8065D7}" destId="{5FC6EB2E-BF04-4D4C-97B4-D3B3DAF2A8B5}" srcOrd="5" destOrd="0" presId="urn:microsoft.com/office/officeart/2005/8/layout/chevron2"/>
    <dgm:cxn modelId="{97FACD91-94DB-7345-BD3B-7C7E8CDDBF7E}" type="presParOf" srcId="{8C542AC5-4FEC-0D4B-9A73-71640E8065D7}" destId="{25149CD1-119F-7A4F-BD5B-A19B3E88B06F}" srcOrd="6" destOrd="0" presId="urn:microsoft.com/office/officeart/2005/8/layout/chevron2"/>
    <dgm:cxn modelId="{86CD4C7C-4E9C-8847-8433-A5DAACC2B3A6}" type="presParOf" srcId="{25149CD1-119F-7A4F-BD5B-A19B3E88B06F}" destId="{B36C2EF9-C924-2C4B-A08B-EAA3DDBE55E0}" srcOrd="0" destOrd="0" presId="urn:microsoft.com/office/officeart/2005/8/layout/chevron2"/>
    <dgm:cxn modelId="{74BF8F92-AFC8-6D4F-A5F6-7D4D3B1E1264}" type="presParOf" srcId="{25149CD1-119F-7A4F-BD5B-A19B3E88B06F}" destId="{FA497DBB-266B-084C-8D9A-18D1B92BF3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14C7CE-8FA5-D542-9AD0-E8C5B3157AEE}" type="doc">
      <dgm:prSet loTypeId="urn:microsoft.com/office/officeart/2005/8/layout/hList9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03FE2B4-B825-5246-9CE3-663249AFDFB9}">
      <dgm:prSet/>
      <dgm:spPr/>
      <dgm:t>
        <a:bodyPr/>
        <a:lstStyle/>
        <a:p>
          <a:pPr rtl="0"/>
          <a:r>
            <a:rPr kumimoji="1" lang="zh-CN" altLang="en-US" dirty="0" smtClean="0"/>
            <a:t>依据课程标准</a:t>
          </a:r>
          <a:endParaRPr lang="zh-CN" altLang="en-US" dirty="0"/>
        </a:p>
      </dgm:t>
    </dgm:pt>
    <dgm:pt modelId="{3A7F68DD-DE06-7348-90A3-F871AE8B9AC9}" type="parTrans" cxnId="{8FFA2752-0A34-604E-9BE9-DB9354E36A92}">
      <dgm:prSet/>
      <dgm:spPr/>
      <dgm:t>
        <a:bodyPr/>
        <a:lstStyle/>
        <a:p>
          <a:endParaRPr lang="zh-CN" altLang="en-US"/>
        </a:p>
      </dgm:t>
    </dgm:pt>
    <dgm:pt modelId="{C5EC49D1-618D-D044-9CD9-BBC8346044B5}" type="sibTrans" cxnId="{8FFA2752-0A34-604E-9BE9-DB9354E36A92}">
      <dgm:prSet/>
      <dgm:spPr/>
      <dgm:t>
        <a:bodyPr/>
        <a:lstStyle/>
        <a:p>
          <a:endParaRPr lang="zh-CN" altLang="en-US"/>
        </a:p>
      </dgm:t>
    </dgm:pt>
    <dgm:pt modelId="{BAE27EE5-96D6-CA46-B09C-D56197DAB4B6}">
      <dgm:prSet custT="1"/>
      <dgm:spPr/>
      <dgm:t>
        <a:bodyPr/>
        <a:lstStyle/>
        <a:p>
          <a:r>
            <a:rPr lang="zh-CN" altLang="en-US" sz="2400" smtClean="0"/>
            <a:t> </a:t>
          </a:r>
          <a:r>
            <a:rPr lang="en-US" altLang="zh-CN" sz="2400" smtClean="0"/>
            <a:t>1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人口分布</a:t>
          </a:r>
        </a:p>
        <a:p>
          <a:r>
            <a:rPr lang="zh-CN" altLang="en-US" sz="2400" smtClean="0"/>
            <a:t>2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城镇和乡村</a:t>
          </a:r>
        </a:p>
        <a:p>
          <a:r>
            <a:rPr lang="zh-CN" altLang="en-US" sz="2400" smtClean="0"/>
            <a:t>3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产业区位选择</a:t>
          </a:r>
        </a:p>
        <a:p>
          <a:r>
            <a:rPr lang="zh-CN" altLang="en-US" sz="2400" smtClean="0"/>
            <a:t>4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环境与发展</a:t>
          </a:r>
          <a:endParaRPr lang="zh-CN" altLang="en-US" sz="2400" dirty="0"/>
        </a:p>
      </dgm:t>
    </dgm:pt>
    <dgm:pt modelId="{A6E5A4D2-5440-F748-8300-BFCEB2895A66}" type="parTrans" cxnId="{B8C7295E-D7C7-3248-BBF6-9661FF7C96CC}">
      <dgm:prSet/>
      <dgm:spPr/>
      <dgm:t>
        <a:bodyPr/>
        <a:lstStyle/>
        <a:p>
          <a:endParaRPr lang="zh-CN" altLang="en-US"/>
        </a:p>
      </dgm:t>
    </dgm:pt>
    <dgm:pt modelId="{ADA7556A-E14D-4340-993B-DBFB3FCAE824}" type="sibTrans" cxnId="{B8C7295E-D7C7-3248-BBF6-9661FF7C96CC}">
      <dgm:prSet/>
      <dgm:spPr/>
      <dgm:t>
        <a:bodyPr/>
        <a:lstStyle/>
        <a:p>
          <a:endParaRPr lang="zh-CN" altLang="en-US"/>
        </a:p>
      </dgm:t>
    </dgm:pt>
    <dgm:pt modelId="{E26DE47C-1FF3-7B46-AB61-6F60E5F2987D}">
      <dgm:prSet custT="1"/>
      <dgm:spPr/>
      <dgm:t>
        <a:bodyPr/>
        <a:lstStyle/>
        <a:p>
          <a:r>
            <a:rPr lang="en-US" altLang="zh-CN" sz="2400" dirty="0" smtClean="0"/>
            <a:t>1.</a:t>
          </a:r>
          <a:endParaRPr lang="zh-CN" altLang="en-US" sz="2400" dirty="0" smtClean="0"/>
        </a:p>
        <a:p>
          <a:r>
            <a:rPr lang="zh-CN" altLang="en-US" sz="2400" dirty="0" smtClean="0"/>
            <a:t>2</a:t>
          </a:r>
          <a:r>
            <a:rPr lang="en-US" altLang="zh-CN" sz="2400" dirty="0" smtClean="0"/>
            <a:t>.</a:t>
          </a:r>
          <a:endParaRPr lang="zh-CN" altLang="en-US" sz="2400" dirty="0" smtClean="0"/>
        </a:p>
        <a:p>
          <a:r>
            <a:rPr lang="zh-CN" altLang="en-US" sz="2400" dirty="0" smtClean="0"/>
            <a:t>3</a:t>
          </a:r>
          <a:r>
            <a:rPr lang="en-US" altLang="zh-CN" sz="2400" dirty="0" smtClean="0"/>
            <a:t>.</a:t>
          </a:r>
          <a:endParaRPr lang="zh-CN" altLang="en-US" sz="2400" dirty="0" smtClean="0"/>
        </a:p>
        <a:p>
          <a:r>
            <a:rPr lang="en-US" altLang="zh-CN" sz="2400" dirty="0" smtClean="0"/>
            <a:t>…………</a:t>
          </a:r>
          <a:endParaRPr lang="zh-CN" altLang="en-US" sz="2400" dirty="0"/>
        </a:p>
      </dgm:t>
    </dgm:pt>
    <dgm:pt modelId="{8DC2A6EF-4EDC-CF43-95FA-B377ACC0DB3E}" type="parTrans" cxnId="{C0DAAB24-23DF-CE41-B8D9-938E064D0E58}">
      <dgm:prSet/>
      <dgm:spPr/>
      <dgm:t>
        <a:bodyPr/>
        <a:lstStyle/>
        <a:p>
          <a:endParaRPr lang="zh-CN" altLang="en-US"/>
        </a:p>
      </dgm:t>
    </dgm:pt>
    <dgm:pt modelId="{0F427F5B-E191-4F4B-ACFA-C9842C9A0062}" type="sibTrans" cxnId="{C0DAAB24-23DF-CE41-B8D9-938E064D0E58}">
      <dgm:prSet/>
      <dgm:spPr/>
      <dgm:t>
        <a:bodyPr/>
        <a:lstStyle/>
        <a:p>
          <a:endParaRPr lang="zh-CN" altLang="en-US"/>
        </a:p>
      </dgm:t>
    </dgm:pt>
    <dgm:pt modelId="{5FABDDEF-954E-6046-903D-7D6ADEF02ED8}">
      <dgm:prSet/>
      <dgm:spPr/>
      <dgm:t>
        <a:bodyPr/>
        <a:lstStyle/>
        <a:p>
          <a:r>
            <a:rPr lang="zh-CN" altLang="en-US" dirty="0" smtClean="0"/>
            <a:t>依据真实问题</a:t>
          </a:r>
          <a:endParaRPr lang="zh-CN" altLang="en-US" dirty="0"/>
        </a:p>
      </dgm:t>
    </dgm:pt>
    <dgm:pt modelId="{E6F9F63F-0B8B-3345-B18F-81D1B479A451}" type="sibTrans" cxnId="{7F48B0FD-AB07-354E-B743-3604630120F5}">
      <dgm:prSet/>
      <dgm:spPr/>
      <dgm:t>
        <a:bodyPr/>
        <a:lstStyle/>
        <a:p>
          <a:endParaRPr lang="zh-CN" altLang="en-US"/>
        </a:p>
      </dgm:t>
    </dgm:pt>
    <dgm:pt modelId="{8824B0E0-8D74-AB41-B334-27C49570E374}" type="parTrans" cxnId="{7F48B0FD-AB07-354E-B743-3604630120F5}">
      <dgm:prSet/>
      <dgm:spPr/>
      <dgm:t>
        <a:bodyPr/>
        <a:lstStyle/>
        <a:p>
          <a:endParaRPr lang="zh-CN" altLang="en-US"/>
        </a:p>
      </dgm:t>
    </dgm:pt>
    <dgm:pt modelId="{40DB2174-D931-5447-AF45-C8B377E3A868}" type="pres">
      <dgm:prSet presAssocID="{0914C7CE-8FA5-D542-9AD0-E8C5B3157A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23D61FC-F071-1A4A-A924-513D34D79969}" type="pres">
      <dgm:prSet presAssocID="{603FE2B4-B825-5246-9CE3-663249AFDFB9}" presName="posSpace" presStyleCnt="0"/>
      <dgm:spPr/>
      <dgm:t>
        <a:bodyPr/>
        <a:lstStyle/>
        <a:p>
          <a:endParaRPr lang="zh-CN" altLang="en-US"/>
        </a:p>
      </dgm:t>
    </dgm:pt>
    <dgm:pt modelId="{B56A48CF-D711-8148-810C-4F3AE835AD4A}" type="pres">
      <dgm:prSet presAssocID="{603FE2B4-B825-5246-9CE3-663249AFDFB9}" presName="vertFlow" presStyleCnt="0"/>
      <dgm:spPr/>
      <dgm:t>
        <a:bodyPr/>
        <a:lstStyle/>
        <a:p>
          <a:endParaRPr lang="zh-CN" altLang="en-US"/>
        </a:p>
      </dgm:t>
    </dgm:pt>
    <dgm:pt modelId="{F33263E2-F3E5-304C-B59F-AA9B3548FC7A}" type="pres">
      <dgm:prSet presAssocID="{603FE2B4-B825-5246-9CE3-663249AFDFB9}" presName="topSpace" presStyleCnt="0"/>
      <dgm:spPr/>
      <dgm:t>
        <a:bodyPr/>
        <a:lstStyle/>
        <a:p>
          <a:endParaRPr lang="zh-CN" altLang="en-US"/>
        </a:p>
      </dgm:t>
    </dgm:pt>
    <dgm:pt modelId="{2B500C53-053E-844A-8322-1176538D631F}" type="pres">
      <dgm:prSet presAssocID="{603FE2B4-B825-5246-9CE3-663249AFDFB9}" presName="firstComp" presStyleCnt="0"/>
      <dgm:spPr/>
      <dgm:t>
        <a:bodyPr/>
        <a:lstStyle/>
        <a:p>
          <a:endParaRPr lang="zh-CN" altLang="en-US"/>
        </a:p>
      </dgm:t>
    </dgm:pt>
    <dgm:pt modelId="{4BA924EC-1D33-9A46-BFD7-FEE1CBDD4A33}" type="pres">
      <dgm:prSet presAssocID="{603FE2B4-B825-5246-9CE3-663249AFDFB9}" presName="firstChild" presStyleLbl="bgAccFollowNode1" presStyleIdx="0" presStyleCnt="2" custScaleX="105621" custScaleY="149718"/>
      <dgm:spPr/>
      <dgm:t>
        <a:bodyPr/>
        <a:lstStyle/>
        <a:p>
          <a:endParaRPr lang="zh-CN" altLang="en-US"/>
        </a:p>
      </dgm:t>
    </dgm:pt>
    <dgm:pt modelId="{E22306B4-D1E8-1944-B27C-C3C775A71309}" type="pres">
      <dgm:prSet presAssocID="{603FE2B4-B825-5246-9CE3-663249AFDFB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EFD7E-2707-464E-9C57-3826EA3F17AF}" type="pres">
      <dgm:prSet presAssocID="{603FE2B4-B825-5246-9CE3-663249AFDFB9}" presName="negSpace" presStyleCnt="0"/>
      <dgm:spPr/>
      <dgm:t>
        <a:bodyPr/>
        <a:lstStyle/>
        <a:p>
          <a:endParaRPr lang="zh-CN" altLang="en-US"/>
        </a:p>
      </dgm:t>
    </dgm:pt>
    <dgm:pt modelId="{96103C7C-00E9-864D-95CA-D6CED570EB6B}" type="pres">
      <dgm:prSet presAssocID="{603FE2B4-B825-5246-9CE3-663249AFDFB9}" presName="circle" presStyleLbl="node1" presStyleIdx="0" presStyleCnt="2" custLinFactNeighborX="-8706" custLinFactNeighborY="5543"/>
      <dgm:spPr/>
      <dgm:t>
        <a:bodyPr/>
        <a:lstStyle/>
        <a:p>
          <a:endParaRPr lang="zh-CN" altLang="en-US"/>
        </a:p>
      </dgm:t>
    </dgm:pt>
    <dgm:pt modelId="{747650E4-C7E7-B140-8F70-B419835C5E86}" type="pres">
      <dgm:prSet presAssocID="{C5EC49D1-618D-D044-9CD9-BBC8346044B5}" presName="transSpace" presStyleCnt="0"/>
      <dgm:spPr/>
      <dgm:t>
        <a:bodyPr/>
        <a:lstStyle/>
        <a:p>
          <a:endParaRPr lang="zh-CN" altLang="en-US"/>
        </a:p>
      </dgm:t>
    </dgm:pt>
    <dgm:pt modelId="{75D3D56A-10B2-694B-ABF3-D34736220D88}" type="pres">
      <dgm:prSet presAssocID="{5FABDDEF-954E-6046-903D-7D6ADEF02ED8}" presName="posSpace" presStyleCnt="0"/>
      <dgm:spPr/>
      <dgm:t>
        <a:bodyPr/>
        <a:lstStyle/>
        <a:p>
          <a:endParaRPr lang="zh-CN" altLang="en-US"/>
        </a:p>
      </dgm:t>
    </dgm:pt>
    <dgm:pt modelId="{A88E04F3-E119-434F-BEED-E5DCFAC006D2}" type="pres">
      <dgm:prSet presAssocID="{5FABDDEF-954E-6046-903D-7D6ADEF02ED8}" presName="vertFlow" presStyleCnt="0"/>
      <dgm:spPr/>
      <dgm:t>
        <a:bodyPr/>
        <a:lstStyle/>
        <a:p>
          <a:endParaRPr lang="zh-CN" altLang="en-US"/>
        </a:p>
      </dgm:t>
    </dgm:pt>
    <dgm:pt modelId="{1453821F-0E00-4147-AC48-F287E0182EDB}" type="pres">
      <dgm:prSet presAssocID="{5FABDDEF-954E-6046-903D-7D6ADEF02ED8}" presName="topSpace" presStyleCnt="0"/>
      <dgm:spPr/>
      <dgm:t>
        <a:bodyPr/>
        <a:lstStyle/>
        <a:p>
          <a:endParaRPr lang="zh-CN" altLang="en-US"/>
        </a:p>
      </dgm:t>
    </dgm:pt>
    <dgm:pt modelId="{0A302304-6FAE-764B-8475-6634A43A9AC9}" type="pres">
      <dgm:prSet presAssocID="{5FABDDEF-954E-6046-903D-7D6ADEF02ED8}" presName="firstComp" presStyleCnt="0"/>
      <dgm:spPr/>
      <dgm:t>
        <a:bodyPr/>
        <a:lstStyle/>
        <a:p>
          <a:endParaRPr lang="zh-CN" altLang="en-US"/>
        </a:p>
      </dgm:t>
    </dgm:pt>
    <dgm:pt modelId="{D27D5D49-6FF1-934C-B50A-BF9B77BAA487}" type="pres">
      <dgm:prSet presAssocID="{5FABDDEF-954E-6046-903D-7D6ADEF02ED8}" presName="firstChild" presStyleLbl="bgAccFollowNode1" presStyleIdx="1" presStyleCnt="2" custScaleY="147408"/>
      <dgm:spPr/>
      <dgm:t>
        <a:bodyPr/>
        <a:lstStyle/>
        <a:p>
          <a:endParaRPr lang="zh-CN" altLang="en-US"/>
        </a:p>
      </dgm:t>
    </dgm:pt>
    <dgm:pt modelId="{CEE8FB47-D5EA-3947-8F5C-D316E56C0405}" type="pres">
      <dgm:prSet presAssocID="{5FABDDEF-954E-6046-903D-7D6ADEF02ED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27867D-49D9-A448-A2D0-AF1165323E5D}" type="pres">
      <dgm:prSet presAssocID="{5FABDDEF-954E-6046-903D-7D6ADEF02ED8}" presName="negSpace" presStyleCnt="0"/>
      <dgm:spPr/>
      <dgm:t>
        <a:bodyPr/>
        <a:lstStyle/>
        <a:p>
          <a:endParaRPr lang="zh-CN" altLang="en-US"/>
        </a:p>
      </dgm:t>
    </dgm:pt>
    <dgm:pt modelId="{4F0DBAAB-3684-4E4C-99FD-C584EBD8156C}" type="pres">
      <dgm:prSet presAssocID="{5FABDDEF-954E-6046-903D-7D6ADEF02ED8}" presName="circle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7F48B0FD-AB07-354E-B743-3604630120F5}" srcId="{0914C7CE-8FA5-D542-9AD0-E8C5B3157AEE}" destId="{5FABDDEF-954E-6046-903D-7D6ADEF02ED8}" srcOrd="1" destOrd="0" parTransId="{8824B0E0-8D74-AB41-B334-27C49570E374}" sibTransId="{E6F9F63F-0B8B-3345-B18F-81D1B479A451}"/>
    <dgm:cxn modelId="{B8C7295E-D7C7-3248-BBF6-9661FF7C96CC}" srcId="{603FE2B4-B825-5246-9CE3-663249AFDFB9}" destId="{BAE27EE5-96D6-CA46-B09C-D56197DAB4B6}" srcOrd="0" destOrd="0" parTransId="{A6E5A4D2-5440-F748-8300-BFCEB2895A66}" sibTransId="{ADA7556A-E14D-4340-993B-DBFB3FCAE824}"/>
    <dgm:cxn modelId="{8FFA2752-0A34-604E-9BE9-DB9354E36A92}" srcId="{0914C7CE-8FA5-D542-9AD0-E8C5B3157AEE}" destId="{603FE2B4-B825-5246-9CE3-663249AFDFB9}" srcOrd="0" destOrd="0" parTransId="{3A7F68DD-DE06-7348-90A3-F871AE8B9AC9}" sibTransId="{C5EC49D1-618D-D044-9CD9-BBC8346044B5}"/>
    <dgm:cxn modelId="{F239A02E-962C-0E4C-95B4-C620F76F06D9}" type="presOf" srcId="{603FE2B4-B825-5246-9CE3-663249AFDFB9}" destId="{96103C7C-00E9-864D-95CA-D6CED570EB6B}" srcOrd="0" destOrd="0" presId="urn:microsoft.com/office/officeart/2005/8/layout/hList9"/>
    <dgm:cxn modelId="{6CD0939F-D6B0-2747-8585-D691B9DCAB51}" type="presOf" srcId="{5FABDDEF-954E-6046-903D-7D6ADEF02ED8}" destId="{4F0DBAAB-3684-4E4C-99FD-C584EBD8156C}" srcOrd="0" destOrd="0" presId="urn:microsoft.com/office/officeart/2005/8/layout/hList9"/>
    <dgm:cxn modelId="{13C1C22E-B994-814B-B9B4-69F343FECE28}" type="presOf" srcId="{E26DE47C-1FF3-7B46-AB61-6F60E5F2987D}" destId="{CEE8FB47-D5EA-3947-8F5C-D316E56C0405}" srcOrd="1" destOrd="0" presId="urn:microsoft.com/office/officeart/2005/8/layout/hList9"/>
    <dgm:cxn modelId="{5FE921C9-B83B-7D48-BA1B-14E9F28F539F}" type="presOf" srcId="{BAE27EE5-96D6-CA46-B09C-D56197DAB4B6}" destId="{E22306B4-D1E8-1944-B27C-C3C775A71309}" srcOrd="1" destOrd="0" presId="urn:microsoft.com/office/officeart/2005/8/layout/hList9"/>
    <dgm:cxn modelId="{0208063C-E594-D14F-AEDA-A714700E2DA3}" type="presOf" srcId="{0914C7CE-8FA5-D542-9AD0-E8C5B3157AEE}" destId="{40DB2174-D931-5447-AF45-C8B377E3A868}" srcOrd="0" destOrd="0" presId="urn:microsoft.com/office/officeart/2005/8/layout/hList9"/>
    <dgm:cxn modelId="{C0DAAB24-23DF-CE41-B8D9-938E064D0E58}" srcId="{5FABDDEF-954E-6046-903D-7D6ADEF02ED8}" destId="{E26DE47C-1FF3-7B46-AB61-6F60E5F2987D}" srcOrd="0" destOrd="0" parTransId="{8DC2A6EF-4EDC-CF43-95FA-B377ACC0DB3E}" sibTransId="{0F427F5B-E191-4F4B-ACFA-C9842C9A0062}"/>
    <dgm:cxn modelId="{796240B3-08A9-C74D-83B7-C1DA40B22238}" type="presOf" srcId="{E26DE47C-1FF3-7B46-AB61-6F60E5F2987D}" destId="{D27D5D49-6FF1-934C-B50A-BF9B77BAA487}" srcOrd="0" destOrd="0" presId="urn:microsoft.com/office/officeart/2005/8/layout/hList9"/>
    <dgm:cxn modelId="{6E09CB5B-CA89-3E4C-856C-2A3D9DC40731}" type="presOf" srcId="{BAE27EE5-96D6-CA46-B09C-D56197DAB4B6}" destId="{4BA924EC-1D33-9A46-BFD7-FEE1CBDD4A33}" srcOrd="0" destOrd="0" presId="urn:microsoft.com/office/officeart/2005/8/layout/hList9"/>
    <dgm:cxn modelId="{E226DBE5-6ED2-264E-BED3-B01B3B0146F6}" type="presParOf" srcId="{40DB2174-D931-5447-AF45-C8B377E3A868}" destId="{423D61FC-F071-1A4A-A924-513D34D79969}" srcOrd="0" destOrd="0" presId="urn:microsoft.com/office/officeart/2005/8/layout/hList9"/>
    <dgm:cxn modelId="{BE981C9E-CBE8-D542-89CD-ACE217789287}" type="presParOf" srcId="{40DB2174-D931-5447-AF45-C8B377E3A868}" destId="{B56A48CF-D711-8148-810C-4F3AE835AD4A}" srcOrd="1" destOrd="0" presId="urn:microsoft.com/office/officeart/2005/8/layout/hList9"/>
    <dgm:cxn modelId="{64F16E70-FBE0-5442-8A31-8EF6332BBE39}" type="presParOf" srcId="{B56A48CF-D711-8148-810C-4F3AE835AD4A}" destId="{F33263E2-F3E5-304C-B59F-AA9B3548FC7A}" srcOrd="0" destOrd="0" presId="urn:microsoft.com/office/officeart/2005/8/layout/hList9"/>
    <dgm:cxn modelId="{2F9594DF-8A06-D64F-9BC9-9CE6DA65D049}" type="presParOf" srcId="{B56A48CF-D711-8148-810C-4F3AE835AD4A}" destId="{2B500C53-053E-844A-8322-1176538D631F}" srcOrd="1" destOrd="0" presId="urn:microsoft.com/office/officeart/2005/8/layout/hList9"/>
    <dgm:cxn modelId="{6E751C25-A4B3-8A4F-AC76-5FEC073F19B7}" type="presParOf" srcId="{2B500C53-053E-844A-8322-1176538D631F}" destId="{4BA924EC-1D33-9A46-BFD7-FEE1CBDD4A33}" srcOrd="0" destOrd="0" presId="urn:microsoft.com/office/officeart/2005/8/layout/hList9"/>
    <dgm:cxn modelId="{3FB1690C-AC1A-9B42-8547-977C1241B241}" type="presParOf" srcId="{2B500C53-053E-844A-8322-1176538D631F}" destId="{E22306B4-D1E8-1944-B27C-C3C775A71309}" srcOrd="1" destOrd="0" presId="urn:microsoft.com/office/officeart/2005/8/layout/hList9"/>
    <dgm:cxn modelId="{0DB28F60-E3BE-5E47-9E83-A0174E454FD9}" type="presParOf" srcId="{40DB2174-D931-5447-AF45-C8B377E3A868}" destId="{62CEFD7E-2707-464E-9C57-3826EA3F17AF}" srcOrd="2" destOrd="0" presId="urn:microsoft.com/office/officeart/2005/8/layout/hList9"/>
    <dgm:cxn modelId="{8B1BFD56-146D-B240-905C-C0E5DBCCE4CD}" type="presParOf" srcId="{40DB2174-D931-5447-AF45-C8B377E3A868}" destId="{96103C7C-00E9-864D-95CA-D6CED570EB6B}" srcOrd="3" destOrd="0" presId="urn:microsoft.com/office/officeart/2005/8/layout/hList9"/>
    <dgm:cxn modelId="{6E0CD06F-03C7-DD48-AEE4-CA4923B4A363}" type="presParOf" srcId="{40DB2174-D931-5447-AF45-C8B377E3A868}" destId="{747650E4-C7E7-B140-8F70-B419835C5E86}" srcOrd="4" destOrd="0" presId="urn:microsoft.com/office/officeart/2005/8/layout/hList9"/>
    <dgm:cxn modelId="{0A622CD8-9538-734B-96AA-1F45D6E68219}" type="presParOf" srcId="{40DB2174-D931-5447-AF45-C8B377E3A868}" destId="{75D3D56A-10B2-694B-ABF3-D34736220D88}" srcOrd="5" destOrd="0" presId="urn:microsoft.com/office/officeart/2005/8/layout/hList9"/>
    <dgm:cxn modelId="{E7A09DFA-6C20-C545-A2F3-2C6506CEED84}" type="presParOf" srcId="{40DB2174-D931-5447-AF45-C8B377E3A868}" destId="{A88E04F3-E119-434F-BEED-E5DCFAC006D2}" srcOrd="6" destOrd="0" presId="urn:microsoft.com/office/officeart/2005/8/layout/hList9"/>
    <dgm:cxn modelId="{E95DA7E1-B10F-1D47-8315-E732D9A08556}" type="presParOf" srcId="{A88E04F3-E119-434F-BEED-E5DCFAC006D2}" destId="{1453821F-0E00-4147-AC48-F287E0182EDB}" srcOrd="0" destOrd="0" presId="urn:microsoft.com/office/officeart/2005/8/layout/hList9"/>
    <dgm:cxn modelId="{E086EA92-AB24-1044-8CFC-45F7C10B9A27}" type="presParOf" srcId="{A88E04F3-E119-434F-BEED-E5DCFAC006D2}" destId="{0A302304-6FAE-764B-8475-6634A43A9AC9}" srcOrd="1" destOrd="0" presId="urn:microsoft.com/office/officeart/2005/8/layout/hList9"/>
    <dgm:cxn modelId="{EB8F994F-8FFE-2640-9B4B-76E459F16781}" type="presParOf" srcId="{0A302304-6FAE-764B-8475-6634A43A9AC9}" destId="{D27D5D49-6FF1-934C-B50A-BF9B77BAA487}" srcOrd="0" destOrd="0" presId="urn:microsoft.com/office/officeart/2005/8/layout/hList9"/>
    <dgm:cxn modelId="{561F6277-0BA4-4940-B07C-59EB6A2C5FE4}" type="presParOf" srcId="{0A302304-6FAE-764B-8475-6634A43A9AC9}" destId="{CEE8FB47-D5EA-3947-8F5C-D316E56C0405}" srcOrd="1" destOrd="0" presId="urn:microsoft.com/office/officeart/2005/8/layout/hList9"/>
    <dgm:cxn modelId="{1983E63B-8C93-9C45-A764-4632F109425A}" type="presParOf" srcId="{40DB2174-D931-5447-AF45-C8B377E3A868}" destId="{2D27867D-49D9-A448-A2D0-AF1165323E5D}" srcOrd="7" destOrd="0" presId="urn:microsoft.com/office/officeart/2005/8/layout/hList9"/>
    <dgm:cxn modelId="{0274B7A5-E972-8140-8331-0A6EF70EE4D3}" type="presParOf" srcId="{40DB2174-D931-5447-AF45-C8B377E3A868}" destId="{4F0DBAAB-3684-4E4C-99FD-C584EBD8156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EFD1B6-5D21-8D40-B668-1807E9B70C17}" type="doc">
      <dgm:prSet loTypeId="urn:microsoft.com/office/officeart/2005/8/layout/chevron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854DC2D5-9121-E740-B9AA-B027299FE802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B573C846-DED5-DF40-8C68-FEFB7AB51CD3}" type="parTrans" cxnId="{85613ECE-32E9-7343-AE31-87E5D977C0F6}">
      <dgm:prSet/>
      <dgm:spPr/>
      <dgm:t>
        <a:bodyPr/>
        <a:lstStyle/>
        <a:p>
          <a:endParaRPr lang="zh-CN" altLang="en-US"/>
        </a:p>
      </dgm:t>
    </dgm:pt>
    <dgm:pt modelId="{B33FD84F-8300-8649-BA8A-D2AAA5932E5E}" type="sibTrans" cxnId="{85613ECE-32E9-7343-AE31-87E5D977C0F6}">
      <dgm:prSet/>
      <dgm:spPr/>
      <dgm:t>
        <a:bodyPr/>
        <a:lstStyle/>
        <a:p>
          <a:endParaRPr lang="zh-CN" altLang="en-US"/>
        </a:p>
      </dgm:t>
    </dgm:pt>
    <dgm:pt modelId="{2FDCB153-1772-2743-8E6B-DDB11D952C03}">
      <dgm:prSet phldrT="[文本]" custT="1"/>
      <dgm:spPr/>
      <dgm:t>
        <a:bodyPr/>
        <a:lstStyle/>
        <a:p>
          <a:r>
            <a:rPr lang="zh-CN" altLang="en-US" sz="2400" dirty="0" smtClean="0">
              <a:latin typeface="+mn-ea"/>
              <a:ea typeface="+mn-ea"/>
              <a:cs typeface="华文楷体" charset="0"/>
            </a:rPr>
            <a:t>与必修课程衔接</a:t>
          </a:r>
          <a:endParaRPr lang="zh-CN" altLang="en-US" sz="2400" dirty="0">
            <a:latin typeface="+mn-ea"/>
            <a:ea typeface="+mn-ea"/>
          </a:endParaRPr>
        </a:p>
      </dgm:t>
    </dgm:pt>
    <dgm:pt modelId="{2B320C3E-0F4A-CC48-8F94-E355900AAAF3}" type="parTrans" cxnId="{A425105C-D626-104A-8E3E-EE412396851D}">
      <dgm:prSet/>
      <dgm:spPr/>
      <dgm:t>
        <a:bodyPr/>
        <a:lstStyle/>
        <a:p>
          <a:endParaRPr lang="zh-CN" altLang="en-US"/>
        </a:p>
      </dgm:t>
    </dgm:pt>
    <dgm:pt modelId="{87FC46CD-40E8-7A42-BB18-74FF1D5EE424}" type="sibTrans" cxnId="{A425105C-D626-104A-8E3E-EE412396851D}">
      <dgm:prSet/>
      <dgm:spPr/>
      <dgm:t>
        <a:bodyPr/>
        <a:lstStyle/>
        <a:p>
          <a:endParaRPr lang="zh-CN" altLang="en-US"/>
        </a:p>
      </dgm:t>
    </dgm:pt>
    <dgm:pt modelId="{F68F28DE-601B-1341-AE8F-ED70001C185C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4074F302-8277-3041-BA6B-2A47AA187248}" type="parTrans" cxnId="{46456720-B88C-E749-AF7C-BF4CC32ABBEF}">
      <dgm:prSet/>
      <dgm:spPr/>
      <dgm:t>
        <a:bodyPr/>
        <a:lstStyle/>
        <a:p>
          <a:endParaRPr lang="zh-CN" altLang="en-US"/>
        </a:p>
      </dgm:t>
    </dgm:pt>
    <dgm:pt modelId="{243B4A5D-3E32-B64B-B08C-A8960878A4D0}" type="sibTrans" cxnId="{46456720-B88C-E749-AF7C-BF4CC32ABBEF}">
      <dgm:prSet/>
      <dgm:spPr/>
      <dgm:t>
        <a:bodyPr/>
        <a:lstStyle/>
        <a:p>
          <a:endParaRPr lang="zh-CN" altLang="en-US"/>
        </a:p>
      </dgm:t>
    </dgm:pt>
    <dgm:pt modelId="{D073A93C-CC4B-CD48-8A82-3671BBC11D16}">
      <dgm:prSet phldrT="[文本]" custT="1"/>
      <dgm:spPr/>
      <dgm:t>
        <a:bodyPr/>
        <a:lstStyle/>
        <a:p>
          <a:r>
            <a:rPr lang="zh-CN" altLang="zh-CN" sz="2400" dirty="0" smtClean="0">
              <a:latin typeface="+mn-ea"/>
              <a:ea typeface="+mn-ea"/>
              <a:cs typeface="华文楷体" charset="0"/>
            </a:rPr>
            <a:t>相对增强</a:t>
          </a:r>
          <a:r>
            <a:rPr lang="zh-CN" altLang="en-US" sz="2400" dirty="0" smtClean="0">
              <a:latin typeface="+mn-ea"/>
              <a:ea typeface="+mn-ea"/>
              <a:cs typeface="华文楷体" charset="0"/>
            </a:rPr>
            <a:t>地理学科系统性</a:t>
          </a:r>
          <a:endParaRPr lang="zh-CN" altLang="en-US" sz="2400" dirty="0">
            <a:latin typeface="+mn-ea"/>
            <a:ea typeface="+mn-ea"/>
            <a:cs typeface="华文楷体" charset="0"/>
          </a:endParaRPr>
        </a:p>
      </dgm:t>
    </dgm:pt>
    <dgm:pt modelId="{B505D128-B2AD-CC46-9B1E-DFFFB33B11CD}" type="parTrans" cxnId="{5CC26F82-1269-8D49-A5DA-D94EE3E222C2}">
      <dgm:prSet/>
      <dgm:spPr/>
      <dgm:t>
        <a:bodyPr/>
        <a:lstStyle/>
        <a:p>
          <a:endParaRPr lang="zh-CN" altLang="en-US"/>
        </a:p>
      </dgm:t>
    </dgm:pt>
    <dgm:pt modelId="{1C108475-98AC-2F45-9C0B-B4B28F7C109C}" type="sibTrans" cxnId="{5CC26F82-1269-8D49-A5DA-D94EE3E222C2}">
      <dgm:prSet/>
      <dgm:spPr/>
      <dgm:t>
        <a:bodyPr/>
        <a:lstStyle/>
        <a:p>
          <a:endParaRPr lang="zh-CN" altLang="en-US"/>
        </a:p>
      </dgm:t>
    </dgm:pt>
    <dgm:pt modelId="{026B4822-5B29-9D4B-9363-1091731CE9E8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F563A774-C9BC-0A49-B9E4-378CAED68E47}" type="parTrans" cxnId="{98E2BA32-63A0-5646-8C85-C5954913EBE8}">
      <dgm:prSet/>
      <dgm:spPr/>
      <dgm:t>
        <a:bodyPr/>
        <a:lstStyle/>
        <a:p>
          <a:endParaRPr lang="zh-CN" altLang="en-US"/>
        </a:p>
      </dgm:t>
    </dgm:pt>
    <dgm:pt modelId="{EB6312A6-56B2-D745-A30C-7DB9C0BE41FF}" type="sibTrans" cxnId="{98E2BA32-63A0-5646-8C85-C5954913EBE8}">
      <dgm:prSet/>
      <dgm:spPr/>
      <dgm:t>
        <a:bodyPr/>
        <a:lstStyle/>
        <a:p>
          <a:endParaRPr lang="zh-CN" altLang="en-US"/>
        </a:p>
      </dgm:t>
    </dgm:pt>
    <dgm:pt modelId="{99842411-A868-FC43-9D33-219D1DA777AC}">
      <dgm:prSet phldrT="[文本]" custT="1"/>
      <dgm:spPr/>
      <dgm:t>
        <a:bodyPr/>
        <a:lstStyle/>
        <a:p>
          <a:r>
            <a:rPr lang="zh-CN" altLang="en-US" sz="2400" dirty="0" smtClean="0">
              <a:latin typeface="+mn-ea"/>
              <a:ea typeface="+mn-ea"/>
              <a:cs typeface="华文楷体" charset="0"/>
            </a:rPr>
            <a:t>更</a:t>
          </a:r>
          <a:r>
            <a:rPr lang="zh-CN" altLang="zh-CN" sz="2400" dirty="0" smtClean="0">
              <a:latin typeface="+mn-ea"/>
              <a:ea typeface="+mn-ea"/>
              <a:cs typeface="华文楷体" charset="0"/>
            </a:rPr>
            <a:t>多</a:t>
          </a:r>
          <a:r>
            <a:rPr lang="zh-CN" altLang="en-US" sz="2400" dirty="0" smtClean="0">
              <a:latin typeface="+mn-ea"/>
              <a:ea typeface="+mn-ea"/>
              <a:cs typeface="华文楷体" charset="0"/>
            </a:rPr>
            <a:t>的案例式、问题式学习</a:t>
          </a:r>
          <a:endParaRPr lang="zh-CN" altLang="en-US" sz="2400" dirty="0">
            <a:latin typeface="+mn-ea"/>
            <a:ea typeface="+mn-ea"/>
            <a:cs typeface="华文楷体" charset="0"/>
          </a:endParaRPr>
        </a:p>
      </dgm:t>
    </dgm:pt>
    <dgm:pt modelId="{5576A11B-2AEF-E542-AB37-1A5064EC87EF}" type="parTrans" cxnId="{E32F37CE-8258-4F40-AB84-9706AEEC75F1}">
      <dgm:prSet/>
      <dgm:spPr/>
      <dgm:t>
        <a:bodyPr/>
        <a:lstStyle/>
        <a:p>
          <a:endParaRPr lang="zh-CN" altLang="en-US"/>
        </a:p>
      </dgm:t>
    </dgm:pt>
    <dgm:pt modelId="{ED7131A6-B1E2-E541-A522-0CBD538DF1FE}" type="sibTrans" cxnId="{E32F37CE-8258-4F40-AB84-9706AEEC75F1}">
      <dgm:prSet/>
      <dgm:spPr/>
      <dgm:t>
        <a:bodyPr/>
        <a:lstStyle/>
        <a:p>
          <a:endParaRPr lang="zh-CN" altLang="en-US"/>
        </a:p>
      </dgm:t>
    </dgm:pt>
    <dgm:pt modelId="{68782CCE-3DAF-3447-B38A-E77F6C50FE9F}" type="pres">
      <dgm:prSet presAssocID="{39EFD1B6-5D21-8D40-B668-1807E9B70C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3BA3B90-4A20-BF48-B424-2923DE748CC3}" type="pres">
      <dgm:prSet presAssocID="{854DC2D5-9121-E740-B9AA-B027299FE802}" presName="composite" presStyleCnt="0"/>
      <dgm:spPr/>
      <dgm:t>
        <a:bodyPr/>
        <a:lstStyle/>
        <a:p>
          <a:endParaRPr lang="zh-CN" altLang="en-US"/>
        </a:p>
      </dgm:t>
    </dgm:pt>
    <dgm:pt modelId="{157D846F-3D31-1044-B77D-046751350D03}" type="pres">
      <dgm:prSet presAssocID="{854DC2D5-9121-E740-B9AA-B027299FE8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F5FA71-0B4A-AE4C-9081-4C4866716CBF}" type="pres">
      <dgm:prSet presAssocID="{854DC2D5-9121-E740-B9AA-B027299FE8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8211FF-B98D-5242-B88E-F5BCA26DA43A}" type="pres">
      <dgm:prSet presAssocID="{B33FD84F-8300-8649-BA8A-D2AAA5932E5E}" presName="sp" presStyleCnt="0"/>
      <dgm:spPr/>
      <dgm:t>
        <a:bodyPr/>
        <a:lstStyle/>
        <a:p>
          <a:endParaRPr lang="zh-CN" altLang="en-US"/>
        </a:p>
      </dgm:t>
    </dgm:pt>
    <dgm:pt modelId="{A5821912-2391-FF42-A5A4-4622017497AD}" type="pres">
      <dgm:prSet presAssocID="{F68F28DE-601B-1341-AE8F-ED70001C185C}" presName="composite" presStyleCnt="0"/>
      <dgm:spPr/>
      <dgm:t>
        <a:bodyPr/>
        <a:lstStyle/>
        <a:p>
          <a:endParaRPr lang="zh-CN" altLang="en-US"/>
        </a:p>
      </dgm:t>
    </dgm:pt>
    <dgm:pt modelId="{AAB94356-A08A-464B-8F2D-A942DBC06995}" type="pres">
      <dgm:prSet presAssocID="{F68F28DE-601B-1341-AE8F-ED70001C18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EE25BC-EBED-9F42-883E-6D6767BEFD56}" type="pres">
      <dgm:prSet presAssocID="{F68F28DE-601B-1341-AE8F-ED70001C185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4E412C-2FC9-EE44-BE01-A523B958386C}" type="pres">
      <dgm:prSet presAssocID="{243B4A5D-3E32-B64B-B08C-A8960878A4D0}" presName="sp" presStyleCnt="0"/>
      <dgm:spPr/>
      <dgm:t>
        <a:bodyPr/>
        <a:lstStyle/>
        <a:p>
          <a:endParaRPr lang="zh-CN" altLang="en-US"/>
        </a:p>
      </dgm:t>
    </dgm:pt>
    <dgm:pt modelId="{1B8C0258-A58F-7740-BD06-9FCFD563396F}" type="pres">
      <dgm:prSet presAssocID="{026B4822-5B29-9D4B-9363-1091731CE9E8}" presName="composite" presStyleCnt="0"/>
      <dgm:spPr/>
      <dgm:t>
        <a:bodyPr/>
        <a:lstStyle/>
        <a:p>
          <a:endParaRPr lang="zh-CN" altLang="en-US"/>
        </a:p>
      </dgm:t>
    </dgm:pt>
    <dgm:pt modelId="{EBED429B-60E2-B445-A005-E01C7C115C90}" type="pres">
      <dgm:prSet presAssocID="{026B4822-5B29-9D4B-9363-1091731CE9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79EAB8-E464-4049-A9F9-9E9DBDE9F757}" type="pres">
      <dgm:prSet presAssocID="{026B4822-5B29-9D4B-9363-1091731CE9E8}" presName="descendantText" presStyleLbl="alignAcc1" presStyleIdx="2" presStyleCnt="3" custLinFactNeighborY="14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882901-2B34-5E4E-BF06-8A69BCFC7DE2}" type="presOf" srcId="{99842411-A868-FC43-9D33-219D1DA777AC}" destId="{9E79EAB8-E464-4049-A9F9-9E9DBDE9F757}" srcOrd="0" destOrd="0" presId="urn:microsoft.com/office/officeart/2005/8/layout/chevron2"/>
    <dgm:cxn modelId="{24E6622C-82B0-2541-9509-66E72510681A}" type="presOf" srcId="{026B4822-5B29-9D4B-9363-1091731CE9E8}" destId="{EBED429B-60E2-B445-A005-E01C7C115C90}" srcOrd="0" destOrd="0" presId="urn:microsoft.com/office/officeart/2005/8/layout/chevron2"/>
    <dgm:cxn modelId="{85613ECE-32E9-7343-AE31-87E5D977C0F6}" srcId="{39EFD1B6-5D21-8D40-B668-1807E9B70C17}" destId="{854DC2D5-9121-E740-B9AA-B027299FE802}" srcOrd="0" destOrd="0" parTransId="{B573C846-DED5-DF40-8C68-FEFB7AB51CD3}" sibTransId="{B33FD84F-8300-8649-BA8A-D2AAA5932E5E}"/>
    <dgm:cxn modelId="{ACB9AA7D-E6C7-3F40-A942-2347C62243FC}" type="presOf" srcId="{2FDCB153-1772-2743-8E6B-DDB11D952C03}" destId="{A8F5FA71-0B4A-AE4C-9081-4C4866716CBF}" srcOrd="0" destOrd="0" presId="urn:microsoft.com/office/officeart/2005/8/layout/chevron2"/>
    <dgm:cxn modelId="{98E2BA32-63A0-5646-8C85-C5954913EBE8}" srcId="{39EFD1B6-5D21-8D40-B668-1807E9B70C17}" destId="{026B4822-5B29-9D4B-9363-1091731CE9E8}" srcOrd="2" destOrd="0" parTransId="{F563A774-C9BC-0A49-B9E4-378CAED68E47}" sibTransId="{EB6312A6-56B2-D745-A30C-7DB9C0BE41FF}"/>
    <dgm:cxn modelId="{A425105C-D626-104A-8E3E-EE412396851D}" srcId="{854DC2D5-9121-E740-B9AA-B027299FE802}" destId="{2FDCB153-1772-2743-8E6B-DDB11D952C03}" srcOrd="0" destOrd="0" parTransId="{2B320C3E-0F4A-CC48-8F94-E355900AAAF3}" sibTransId="{87FC46CD-40E8-7A42-BB18-74FF1D5EE424}"/>
    <dgm:cxn modelId="{46456720-B88C-E749-AF7C-BF4CC32ABBEF}" srcId="{39EFD1B6-5D21-8D40-B668-1807E9B70C17}" destId="{F68F28DE-601B-1341-AE8F-ED70001C185C}" srcOrd="1" destOrd="0" parTransId="{4074F302-8277-3041-BA6B-2A47AA187248}" sibTransId="{243B4A5D-3E32-B64B-B08C-A8960878A4D0}"/>
    <dgm:cxn modelId="{E32F37CE-8258-4F40-AB84-9706AEEC75F1}" srcId="{026B4822-5B29-9D4B-9363-1091731CE9E8}" destId="{99842411-A868-FC43-9D33-219D1DA777AC}" srcOrd="0" destOrd="0" parTransId="{5576A11B-2AEF-E542-AB37-1A5064EC87EF}" sibTransId="{ED7131A6-B1E2-E541-A522-0CBD538DF1FE}"/>
    <dgm:cxn modelId="{13E404D9-2B0F-D640-B1C1-6DAB9FDAC783}" type="presOf" srcId="{D073A93C-CC4B-CD48-8A82-3671BBC11D16}" destId="{BDEE25BC-EBED-9F42-883E-6D6767BEFD56}" srcOrd="0" destOrd="0" presId="urn:microsoft.com/office/officeart/2005/8/layout/chevron2"/>
    <dgm:cxn modelId="{4EB9EED5-57BE-B94E-BA16-D44ECED4DB79}" type="presOf" srcId="{854DC2D5-9121-E740-B9AA-B027299FE802}" destId="{157D846F-3D31-1044-B77D-046751350D03}" srcOrd="0" destOrd="0" presId="urn:microsoft.com/office/officeart/2005/8/layout/chevron2"/>
    <dgm:cxn modelId="{EF2DED7D-8576-104D-923D-0490F1554DF7}" type="presOf" srcId="{F68F28DE-601B-1341-AE8F-ED70001C185C}" destId="{AAB94356-A08A-464B-8F2D-A942DBC06995}" srcOrd="0" destOrd="0" presId="urn:microsoft.com/office/officeart/2005/8/layout/chevron2"/>
    <dgm:cxn modelId="{5CC26F82-1269-8D49-A5DA-D94EE3E222C2}" srcId="{F68F28DE-601B-1341-AE8F-ED70001C185C}" destId="{D073A93C-CC4B-CD48-8A82-3671BBC11D16}" srcOrd="0" destOrd="0" parTransId="{B505D128-B2AD-CC46-9B1E-DFFFB33B11CD}" sibTransId="{1C108475-98AC-2F45-9C0B-B4B28F7C109C}"/>
    <dgm:cxn modelId="{C717027F-3542-C941-A34D-287C28DC8A68}" type="presOf" srcId="{39EFD1B6-5D21-8D40-B668-1807E9B70C17}" destId="{68782CCE-3DAF-3447-B38A-E77F6C50FE9F}" srcOrd="0" destOrd="0" presId="urn:microsoft.com/office/officeart/2005/8/layout/chevron2"/>
    <dgm:cxn modelId="{D026CABF-38D0-2443-A94D-5080A664E502}" type="presParOf" srcId="{68782CCE-3DAF-3447-B38A-E77F6C50FE9F}" destId="{63BA3B90-4A20-BF48-B424-2923DE748CC3}" srcOrd="0" destOrd="0" presId="urn:microsoft.com/office/officeart/2005/8/layout/chevron2"/>
    <dgm:cxn modelId="{9BF8640D-9FBF-874F-8E37-3CFDD14D8D9B}" type="presParOf" srcId="{63BA3B90-4A20-BF48-B424-2923DE748CC3}" destId="{157D846F-3D31-1044-B77D-046751350D03}" srcOrd="0" destOrd="0" presId="urn:microsoft.com/office/officeart/2005/8/layout/chevron2"/>
    <dgm:cxn modelId="{94A59E6D-3A2D-8E40-BF2E-D4157B756C0E}" type="presParOf" srcId="{63BA3B90-4A20-BF48-B424-2923DE748CC3}" destId="{A8F5FA71-0B4A-AE4C-9081-4C4866716CBF}" srcOrd="1" destOrd="0" presId="urn:microsoft.com/office/officeart/2005/8/layout/chevron2"/>
    <dgm:cxn modelId="{BBD2842F-C1B0-1A44-B28A-BB1B4481992B}" type="presParOf" srcId="{68782CCE-3DAF-3447-B38A-E77F6C50FE9F}" destId="{F58211FF-B98D-5242-B88E-F5BCA26DA43A}" srcOrd="1" destOrd="0" presId="urn:microsoft.com/office/officeart/2005/8/layout/chevron2"/>
    <dgm:cxn modelId="{9A6E5D02-2DE8-A249-B830-86563CFF72B3}" type="presParOf" srcId="{68782CCE-3DAF-3447-B38A-E77F6C50FE9F}" destId="{A5821912-2391-FF42-A5A4-4622017497AD}" srcOrd="2" destOrd="0" presId="urn:microsoft.com/office/officeart/2005/8/layout/chevron2"/>
    <dgm:cxn modelId="{3F3A7488-9E28-8849-963E-DE2CD76D1522}" type="presParOf" srcId="{A5821912-2391-FF42-A5A4-4622017497AD}" destId="{AAB94356-A08A-464B-8F2D-A942DBC06995}" srcOrd="0" destOrd="0" presId="urn:microsoft.com/office/officeart/2005/8/layout/chevron2"/>
    <dgm:cxn modelId="{96EA2D78-D82A-CD40-9582-B1EEFAA03410}" type="presParOf" srcId="{A5821912-2391-FF42-A5A4-4622017497AD}" destId="{BDEE25BC-EBED-9F42-883E-6D6767BEFD56}" srcOrd="1" destOrd="0" presId="urn:microsoft.com/office/officeart/2005/8/layout/chevron2"/>
    <dgm:cxn modelId="{7569CC96-48A4-8E48-9C48-2085D8E99ECE}" type="presParOf" srcId="{68782CCE-3DAF-3447-B38A-E77F6C50FE9F}" destId="{164E412C-2FC9-EE44-BE01-A523B958386C}" srcOrd="3" destOrd="0" presId="urn:microsoft.com/office/officeart/2005/8/layout/chevron2"/>
    <dgm:cxn modelId="{D1252480-FED6-564F-BF48-B1E8F6BA542E}" type="presParOf" srcId="{68782CCE-3DAF-3447-B38A-E77F6C50FE9F}" destId="{1B8C0258-A58F-7740-BD06-9FCFD563396F}" srcOrd="4" destOrd="0" presId="urn:microsoft.com/office/officeart/2005/8/layout/chevron2"/>
    <dgm:cxn modelId="{39AB4094-4D13-8A41-9A2D-5229B80C69D6}" type="presParOf" srcId="{1B8C0258-A58F-7740-BD06-9FCFD563396F}" destId="{EBED429B-60E2-B445-A005-E01C7C115C90}" srcOrd="0" destOrd="0" presId="urn:microsoft.com/office/officeart/2005/8/layout/chevron2"/>
    <dgm:cxn modelId="{371E5FB3-7E30-CF43-93DD-311484B4B132}" type="presParOf" srcId="{1B8C0258-A58F-7740-BD06-9FCFD563396F}" destId="{9E79EAB8-E464-4049-A9F9-9E9DBDE9F7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82A940-87EB-C148-A411-49A4E86387B2}" type="doc">
      <dgm:prSet loTypeId="urn:microsoft.com/office/officeart/2005/8/layout/chevron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51E021D2-293A-4D4D-A1E1-B5963E04337A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F15B716B-C5DD-734F-B931-ED1860D9EFA7}" type="parTrans" cxnId="{A265BB7E-DD98-3841-9557-648682433D09}">
      <dgm:prSet/>
      <dgm:spPr/>
      <dgm:t>
        <a:bodyPr/>
        <a:lstStyle/>
        <a:p>
          <a:endParaRPr lang="zh-CN" altLang="en-US"/>
        </a:p>
      </dgm:t>
    </dgm:pt>
    <dgm:pt modelId="{D57603CD-CBE2-244F-9DEA-4804675247C1}" type="sibTrans" cxnId="{A265BB7E-DD98-3841-9557-648682433D09}">
      <dgm:prSet/>
      <dgm:spPr/>
      <dgm:t>
        <a:bodyPr/>
        <a:lstStyle/>
        <a:p>
          <a:endParaRPr lang="zh-CN" altLang="en-US"/>
        </a:p>
      </dgm:t>
    </dgm:pt>
    <dgm:pt modelId="{9F1B7F55-87E1-5945-BE9F-5E49A4A70923}">
      <dgm:prSet phldrT="[文本]" custT="1"/>
      <dgm:spPr/>
      <dgm:t>
        <a:bodyPr/>
        <a:lstStyle/>
        <a:p>
          <a:r>
            <a:rPr kumimoji="1" lang="zh-CN" altLang="en-US" sz="2800" b="1" dirty="0" smtClean="0">
              <a:solidFill>
                <a:srgbClr val="FF0000"/>
              </a:solidFill>
            </a:rPr>
            <a:t>重视问题式教学</a:t>
          </a:r>
          <a:endParaRPr kumimoji="1" lang="zh-CN" altLang="en-US" sz="2800" b="1" dirty="0">
            <a:solidFill>
              <a:srgbClr val="FF0000"/>
            </a:solidFill>
          </a:endParaRPr>
        </a:p>
      </dgm:t>
    </dgm:pt>
    <dgm:pt modelId="{33681439-961C-D648-A910-F34BA79EC3B7}" type="parTrans" cxnId="{6AA5D83D-82E1-9D48-ABEA-F5B25C7BA065}">
      <dgm:prSet/>
      <dgm:spPr/>
      <dgm:t>
        <a:bodyPr/>
        <a:lstStyle/>
        <a:p>
          <a:endParaRPr lang="zh-CN" altLang="en-US"/>
        </a:p>
      </dgm:t>
    </dgm:pt>
    <dgm:pt modelId="{C05593D3-4EF3-4C40-86D6-71BFCDC51CDF}" type="sibTrans" cxnId="{6AA5D83D-82E1-9D48-ABEA-F5B25C7BA065}">
      <dgm:prSet/>
      <dgm:spPr/>
      <dgm:t>
        <a:bodyPr/>
        <a:lstStyle/>
        <a:p>
          <a:endParaRPr lang="zh-CN" altLang="en-US"/>
        </a:p>
      </dgm:t>
    </dgm:pt>
    <dgm:pt modelId="{8F20A4FC-3EC2-A646-8191-60A1CF64F263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FCDF9CC1-02A3-7E41-BC49-5890AAB7C0DD}" type="parTrans" cxnId="{F18A8930-5FF0-3F49-846B-31FDD91C84CD}">
      <dgm:prSet/>
      <dgm:spPr/>
      <dgm:t>
        <a:bodyPr/>
        <a:lstStyle/>
        <a:p>
          <a:endParaRPr lang="zh-CN" altLang="en-US"/>
        </a:p>
      </dgm:t>
    </dgm:pt>
    <dgm:pt modelId="{BED35D89-2270-BC41-978A-FF899D014944}" type="sibTrans" cxnId="{F18A8930-5FF0-3F49-846B-31FDD91C84CD}">
      <dgm:prSet/>
      <dgm:spPr/>
      <dgm:t>
        <a:bodyPr/>
        <a:lstStyle/>
        <a:p>
          <a:endParaRPr lang="zh-CN" altLang="en-US"/>
        </a:p>
      </dgm:t>
    </dgm:pt>
    <dgm:pt modelId="{5262D11B-08E1-F646-ABDB-EA6B0CF38CAC}">
      <dgm:prSet phldrT="[文本]" custT="1"/>
      <dgm:spPr/>
      <dgm:t>
        <a:bodyPr/>
        <a:lstStyle/>
        <a:p>
          <a:r>
            <a:rPr kumimoji="1" lang="zh-CN" altLang="en-US" sz="2800" b="1" dirty="0" smtClean="0">
              <a:solidFill>
                <a:srgbClr val="FF0000"/>
              </a:solidFill>
            </a:rPr>
            <a:t>加强地理实践</a:t>
          </a:r>
          <a:endParaRPr kumimoji="1" lang="zh-CN" altLang="en-US" sz="2800" b="1" dirty="0">
            <a:solidFill>
              <a:srgbClr val="FF0000"/>
            </a:solidFill>
          </a:endParaRPr>
        </a:p>
      </dgm:t>
    </dgm:pt>
    <dgm:pt modelId="{D47D3524-9F51-B641-BE00-8FC6E11928C5}" type="parTrans" cxnId="{2950B21A-C369-4149-B16E-5A453A2C3B9F}">
      <dgm:prSet/>
      <dgm:spPr/>
      <dgm:t>
        <a:bodyPr/>
        <a:lstStyle/>
        <a:p>
          <a:endParaRPr lang="zh-CN" altLang="en-US"/>
        </a:p>
      </dgm:t>
    </dgm:pt>
    <dgm:pt modelId="{AC77CFEF-DFA3-8A4B-8354-487D5D961222}" type="sibTrans" cxnId="{2950B21A-C369-4149-B16E-5A453A2C3B9F}">
      <dgm:prSet/>
      <dgm:spPr/>
      <dgm:t>
        <a:bodyPr/>
        <a:lstStyle/>
        <a:p>
          <a:endParaRPr lang="zh-CN" altLang="en-US"/>
        </a:p>
      </dgm:t>
    </dgm:pt>
    <dgm:pt modelId="{CAB0A93B-7BE5-5242-970A-8B8A706E890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AA32A032-9178-5E4D-8DFE-9EEF8CD6BF40}" type="parTrans" cxnId="{9E38AB32-E49B-9541-8D44-E57096C744C5}">
      <dgm:prSet/>
      <dgm:spPr/>
      <dgm:t>
        <a:bodyPr/>
        <a:lstStyle/>
        <a:p>
          <a:endParaRPr lang="zh-CN" altLang="en-US"/>
        </a:p>
      </dgm:t>
    </dgm:pt>
    <dgm:pt modelId="{26842EF5-AC05-4E4C-990A-FC413FD93C71}" type="sibTrans" cxnId="{9E38AB32-E49B-9541-8D44-E57096C744C5}">
      <dgm:prSet/>
      <dgm:spPr/>
      <dgm:t>
        <a:bodyPr/>
        <a:lstStyle/>
        <a:p>
          <a:endParaRPr lang="zh-CN" altLang="en-US"/>
        </a:p>
      </dgm:t>
    </dgm:pt>
    <dgm:pt modelId="{FB1D45ED-4BC9-F14B-81AE-31B37E0D8115}">
      <dgm:prSet phldrT="[文本]" custT="1"/>
      <dgm:spPr/>
      <dgm:t>
        <a:bodyPr/>
        <a:lstStyle/>
        <a:p>
          <a:r>
            <a:rPr kumimoji="1" lang="zh-CN" altLang="en-US" sz="2800" b="1" smtClean="0"/>
            <a:t>关注表现性评价</a:t>
          </a:r>
          <a:endParaRPr kumimoji="1" lang="zh-CN" altLang="en-US" sz="2800" b="1" dirty="0"/>
        </a:p>
      </dgm:t>
    </dgm:pt>
    <dgm:pt modelId="{B23E27DE-9F3E-1146-A9FC-E19FC5DF09A4}" type="parTrans" cxnId="{3EFF4B80-76E5-EE43-87C8-EF25A1C3E7D9}">
      <dgm:prSet/>
      <dgm:spPr/>
      <dgm:t>
        <a:bodyPr/>
        <a:lstStyle/>
        <a:p>
          <a:endParaRPr lang="zh-CN" altLang="en-US"/>
        </a:p>
      </dgm:t>
    </dgm:pt>
    <dgm:pt modelId="{B2E72292-2481-B947-9885-5473997857D8}" type="sibTrans" cxnId="{3EFF4B80-76E5-EE43-87C8-EF25A1C3E7D9}">
      <dgm:prSet/>
      <dgm:spPr/>
      <dgm:t>
        <a:bodyPr/>
        <a:lstStyle/>
        <a:p>
          <a:endParaRPr lang="zh-CN" altLang="en-US"/>
        </a:p>
      </dgm:t>
    </dgm:pt>
    <dgm:pt modelId="{3F4A188B-3BD6-AE4A-976D-BC1123B701D1}">
      <dgm:prSet phldrT="[文本]"/>
      <dgm:spPr/>
      <dgm:t>
        <a:bodyPr/>
        <a:lstStyle/>
        <a:p>
          <a:r>
            <a:rPr lang="en-US" altLang="zh-CN" dirty="0" smtClean="0"/>
            <a:t>5</a:t>
          </a:r>
          <a:endParaRPr lang="zh-CN" altLang="en-US" dirty="0"/>
        </a:p>
      </dgm:t>
    </dgm:pt>
    <dgm:pt modelId="{DA9A638F-F2A8-8F45-8A05-E0C95C8663D8}" type="parTrans" cxnId="{4AD7E64C-17E3-9945-8C60-2EE4B669D23C}">
      <dgm:prSet/>
      <dgm:spPr/>
      <dgm:t>
        <a:bodyPr/>
        <a:lstStyle/>
        <a:p>
          <a:endParaRPr lang="zh-CN" altLang="en-US"/>
        </a:p>
      </dgm:t>
    </dgm:pt>
    <dgm:pt modelId="{3802F70B-81E3-124C-B4CA-F4549B48543C}" type="sibTrans" cxnId="{4AD7E64C-17E3-9945-8C60-2EE4B669D23C}">
      <dgm:prSet/>
      <dgm:spPr/>
      <dgm:t>
        <a:bodyPr/>
        <a:lstStyle/>
        <a:p>
          <a:endParaRPr lang="zh-CN" altLang="en-US"/>
        </a:p>
      </dgm:t>
    </dgm:pt>
    <dgm:pt modelId="{2BD39EF6-335E-1D41-AE62-C55A09DA8267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773051D0-E073-8F4F-8850-7E7F9DD82639}" type="parTrans" cxnId="{CC1B87B9-A76E-E44D-845E-FD1964E217ED}">
      <dgm:prSet/>
      <dgm:spPr/>
      <dgm:t>
        <a:bodyPr/>
        <a:lstStyle/>
        <a:p>
          <a:endParaRPr lang="zh-CN" altLang="en-US"/>
        </a:p>
      </dgm:t>
    </dgm:pt>
    <dgm:pt modelId="{BF5B8A90-DE4C-4F41-BCC3-04C0D426AA9F}" type="sibTrans" cxnId="{CC1B87B9-A76E-E44D-845E-FD1964E217ED}">
      <dgm:prSet/>
      <dgm:spPr/>
      <dgm:t>
        <a:bodyPr/>
        <a:lstStyle/>
        <a:p>
          <a:endParaRPr lang="zh-CN" altLang="en-US"/>
        </a:p>
      </dgm:t>
    </dgm:pt>
    <dgm:pt modelId="{B5E397E5-AEBF-5146-BB79-3E0A09D63A1D}">
      <dgm:prSet custT="1"/>
      <dgm:spPr/>
      <dgm:t>
        <a:bodyPr/>
        <a:lstStyle/>
        <a:p>
          <a:r>
            <a:rPr kumimoji="1" lang="zh-CN" altLang="en-US" sz="2800" b="1" dirty="0" smtClean="0">
              <a:solidFill>
                <a:srgbClr val="FF0000"/>
              </a:solidFill>
            </a:rPr>
            <a:t>深化信息技术应用</a:t>
          </a:r>
          <a:endParaRPr kumimoji="1" lang="zh-CN" altLang="en-US" sz="2800" b="1" dirty="0">
            <a:solidFill>
              <a:srgbClr val="FF0000"/>
            </a:solidFill>
          </a:endParaRPr>
        </a:p>
      </dgm:t>
    </dgm:pt>
    <dgm:pt modelId="{EE646238-C12C-274F-9401-B5AAB310F0FD}" type="parTrans" cxnId="{7858D192-52BB-554A-AFA4-FD577DC098BF}">
      <dgm:prSet/>
      <dgm:spPr/>
      <dgm:t>
        <a:bodyPr/>
        <a:lstStyle/>
        <a:p>
          <a:endParaRPr lang="zh-CN" altLang="en-US"/>
        </a:p>
      </dgm:t>
    </dgm:pt>
    <dgm:pt modelId="{7D17F481-E512-E644-8E15-914C16015612}" type="sibTrans" cxnId="{7858D192-52BB-554A-AFA4-FD577DC098BF}">
      <dgm:prSet/>
      <dgm:spPr/>
      <dgm:t>
        <a:bodyPr/>
        <a:lstStyle/>
        <a:p>
          <a:endParaRPr lang="zh-CN" altLang="en-US"/>
        </a:p>
      </dgm:t>
    </dgm:pt>
    <dgm:pt modelId="{14FF45DF-2492-BA44-898E-4989F3223DA8}">
      <dgm:prSet custT="1"/>
      <dgm:spPr/>
      <dgm:t>
        <a:bodyPr/>
        <a:lstStyle/>
        <a:p>
          <a:r>
            <a:rPr kumimoji="1" lang="zh-CN" altLang="en-US" sz="2800" b="1" smtClean="0"/>
            <a:t>开展思维结构评价</a:t>
          </a:r>
          <a:endParaRPr kumimoji="1" lang="zh-CN" altLang="en-US" sz="2800" b="1" dirty="0"/>
        </a:p>
      </dgm:t>
    </dgm:pt>
    <dgm:pt modelId="{FC5CE79A-8295-674B-BE31-618FADFCFA42}" type="parTrans" cxnId="{37E76EF9-AA22-464D-8304-66645A96BA95}">
      <dgm:prSet/>
      <dgm:spPr/>
      <dgm:t>
        <a:bodyPr/>
        <a:lstStyle/>
        <a:p>
          <a:endParaRPr lang="zh-CN" altLang="en-US"/>
        </a:p>
      </dgm:t>
    </dgm:pt>
    <dgm:pt modelId="{DFBAB8E1-732A-DB4E-92EF-E9ECC5A94A80}" type="sibTrans" cxnId="{37E76EF9-AA22-464D-8304-66645A96BA95}">
      <dgm:prSet/>
      <dgm:spPr/>
      <dgm:t>
        <a:bodyPr/>
        <a:lstStyle/>
        <a:p>
          <a:endParaRPr lang="zh-CN" altLang="en-US"/>
        </a:p>
      </dgm:t>
    </dgm:pt>
    <dgm:pt modelId="{0512FC2A-2690-494D-8878-16D0C64A5FD5}" type="pres">
      <dgm:prSet presAssocID="{D382A940-87EB-C148-A411-49A4E86387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176754-9FD1-AC4D-B03E-833265E45687}" type="pres">
      <dgm:prSet presAssocID="{51E021D2-293A-4D4D-A1E1-B5963E04337A}" presName="composite" presStyleCnt="0"/>
      <dgm:spPr/>
      <dgm:t>
        <a:bodyPr/>
        <a:lstStyle/>
        <a:p>
          <a:endParaRPr lang="zh-CN" altLang="en-US"/>
        </a:p>
      </dgm:t>
    </dgm:pt>
    <dgm:pt modelId="{C48E466B-1FB0-3A4B-8169-6BE3561CEBE1}" type="pres">
      <dgm:prSet presAssocID="{51E021D2-293A-4D4D-A1E1-B5963E04337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47FC1-F830-9742-935C-F27FE6607E21}" type="pres">
      <dgm:prSet presAssocID="{51E021D2-293A-4D4D-A1E1-B5963E04337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7C43F8-F154-D648-9B37-8CC1A51E0E6B}" type="pres">
      <dgm:prSet presAssocID="{D57603CD-CBE2-244F-9DEA-4804675247C1}" presName="sp" presStyleCnt="0"/>
      <dgm:spPr/>
      <dgm:t>
        <a:bodyPr/>
        <a:lstStyle/>
        <a:p>
          <a:endParaRPr lang="zh-CN" altLang="en-US"/>
        </a:p>
      </dgm:t>
    </dgm:pt>
    <dgm:pt modelId="{3B09A42C-5AD8-ED48-AB46-0AA85A2F4843}" type="pres">
      <dgm:prSet presAssocID="{8F20A4FC-3EC2-A646-8191-60A1CF64F263}" presName="composite" presStyleCnt="0"/>
      <dgm:spPr/>
      <dgm:t>
        <a:bodyPr/>
        <a:lstStyle/>
        <a:p>
          <a:endParaRPr lang="zh-CN" altLang="en-US"/>
        </a:p>
      </dgm:t>
    </dgm:pt>
    <dgm:pt modelId="{9D85AC70-4A21-3743-BFC0-4E4D08013EEE}" type="pres">
      <dgm:prSet presAssocID="{8F20A4FC-3EC2-A646-8191-60A1CF64F26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3290CC-51D3-7A43-BCD1-7784EAE7EB4F}" type="pres">
      <dgm:prSet presAssocID="{8F20A4FC-3EC2-A646-8191-60A1CF64F26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FB85C6-C93F-1B46-97FC-BDC8464F4B9B}" type="pres">
      <dgm:prSet presAssocID="{BED35D89-2270-BC41-978A-FF899D014944}" presName="sp" presStyleCnt="0"/>
      <dgm:spPr/>
      <dgm:t>
        <a:bodyPr/>
        <a:lstStyle/>
        <a:p>
          <a:endParaRPr lang="zh-CN" altLang="en-US"/>
        </a:p>
      </dgm:t>
    </dgm:pt>
    <dgm:pt modelId="{BCFAB741-84BE-4A46-9B1F-BC27789529DE}" type="pres">
      <dgm:prSet presAssocID="{CAB0A93B-7BE5-5242-970A-8B8A706E890F}" presName="composite" presStyleCnt="0"/>
      <dgm:spPr/>
      <dgm:t>
        <a:bodyPr/>
        <a:lstStyle/>
        <a:p>
          <a:endParaRPr lang="zh-CN" altLang="en-US"/>
        </a:p>
      </dgm:t>
    </dgm:pt>
    <dgm:pt modelId="{A3EDBA93-8AD5-654C-A80E-470CD9D9E815}" type="pres">
      <dgm:prSet presAssocID="{CAB0A93B-7BE5-5242-970A-8B8A706E890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735FC1-DD4B-1748-8B04-81D314467855}" type="pres">
      <dgm:prSet presAssocID="{CAB0A93B-7BE5-5242-970A-8B8A706E890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21D2C7-2BDB-7C49-8766-39105F503632}" type="pres">
      <dgm:prSet presAssocID="{26842EF5-AC05-4E4C-990A-FC413FD93C71}" presName="sp" presStyleCnt="0"/>
      <dgm:spPr/>
      <dgm:t>
        <a:bodyPr/>
        <a:lstStyle/>
        <a:p>
          <a:endParaRPr lang="zh-CN" altLang="en-US"/>
        </a:p>
      </dgm:t>
    </dgm:pt>
    <dgm:pt modelId="{4266ADC0-CED0-0543-873F-593836B84576}" type="pres">
      <dgm:prSet presAssocID="{2BD39EF6-335E-1D41-AE62-C55A09DA8267}" presName="composite" presStyleCnt="0"/>
      <dgm:spPr/>
      <dgm:t>
        <a:bodyPr/>
        <a:lstStyle/>
        <a:p>
          <a:endParaRPr lang="zh-CN" altLang="en-US"/>
        </a:p>
      </dgm:t>
    </dgm:pt>
    <dgm:pt modelId="{8C4A2A83-D578-5946-82E9-1BEF543EEE78}" type="pres">
      <dgm:prSet presAssocID="{2BD39EF6-335E-1D41-AE62-C55A09DA826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D68634-BD5A-D94E-9BF6-674497E17F8D}" type="pres">
      <dgm:prSet presAssocID="{2BD39EF6-335E-1D41-AE62-C55A09DA826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9A54AC-DB61-A94E-B766-C2240189CE88}" type="pres">
      <dgm:prSet presAssocID="{BF5B8A90-DE4C-4F41-BCC3-04C0D426AA9F}" presName="sp" presStyleCnt="0"/>
      <dgm:spPr/>
      <dgm:t>
        <a:bodyPr/>
        <a:lstStyle/>
        <a:p>
          <a:endParaRPr lang="zh-CN" altLang="en-US"/>
        </a:p>
      </dgm:t>
    </dgm:pt>
    <dgm:pt modelId="{DB83A2A4-13A1-224F-863F-A663C840A251}" type="pres">
      <dgm:prSet presAssocID="{3F4A188B-3BD6-AE4A-976D-BC1123B701D1}" presName="composite" presStyleCnt="0"/>
      <dgm:spPr/>
      <dgm:t>
        <a:bodyPr/>
        <a:lstStyle/>
        <a:p>
          <a:endParaRPr lang="zh-CN" altLang="en-US"/>
        </a:p>
      </dgm:t>
    </dgm:pt>
    <dgm:pt modelId="{BA07BBA7-64F4-AB4E-9F69-C3A977385C0A}" type="pres">
      <dgm:prSet presAssocID="{3F4A188B-3BD6-AE4A-976D-BC1123B701D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402797-FAD1-7043-91A8-140B6EA3009C}" type="pres">
      <dgm:prSet presAssocID="{3F4A188B-3BD6-AE4A-976D-BC1123B701D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50B21A-C369-4149-B16E-5A453A2C3B9F}" srcId="{8F20A4FC-3EC2-A646-8191-60A1CF64F263}" destId="{5262D11B-08E1-F646-ABDB-EA6B0CF38CAC}" srcOrd="0" destOrd="0" parTransId="{D47D3524-9F51-B641-BE00-8FC6E11928C5}" sibTransId="{AC77CFEF-DFA3-8A4B-8354-487D5D961222}"/>
    <dgm:cxn modelId="{E364AB82-BEE0-C546-8A11-4D94128C1539}" type="presOf" srcId="{14FF45DF-2492-BA44-898E-4989F3223DA8}" destId="{EBD68634-BD5A-D94E-9BF6-674497E17F8D}" srcOrd="0" destOrd="0" presId="urn:microsoft.com/office/officeart/2005/8/layout/chevron2"/>
    <dgm:cxn modelId="{CE8B94ED-3014-1345-8292-B5EDC72DF621}" type="presOf" srcId="{5262D11B-08E1-F646-ABDB-EA6B0CF38CAC}" destId="{073290CC-51D3-7A43-BCD1-7784EAE7EB4F}" srcOrd="0" destOrd="0" presId="urn:microsoft.com/office/officeart/2005/8/layout/chevron2"/>
    <dgm:cxn modelId="{CC1B87B9-A76E-E44D-845E-FD1964E217ED}" srcId="{D382A940-87EB-C148-A411-49A4E86387B2}" destId="{2BD39EF6-335E-1D41-AE62-C55A09DA8267}" srcOrd="3" destOrd="0" parTransId="{773051D0-E073-8F4F-8850-7E7F9DD82639}" sibTransId="{BF5B8A90-DE4C-4F41-BCC3-04C0D426AA9F}"/>
    <dgm:cxn modelId="{6AA5D83D-82E1-9D48-ABEA-F5B25C7BA065}" srcId="{51E021D2-293A-4D4D-A1E1-B5963E04337A}" destId="{9F1B7F55-87E1-5945-BE9F-5E49A4A70923}" srcOrd="0" destOrd="0" parTransId="{33681439-961C-D648-A910-F34BA79EC3B7}" sibTransId="{C05593D3-4EF3-4C40-86D6-71BFCDC51CDF}"/>
    <dgm:cxn modelId="{3506C0F2-A94E-6F41-8242-6CD9E44AFF8C}" type="presOf" srcId="{2BD39EF6-335E-1D41-AE62-C55A09DA8267}" destId="{8C4A2A83-D578-5946-82E9-1BEF543EEE78}" srcOrd="0" destOrd="0" presId="urn:microsoft.com/office/officeart/2005/8/layout/chevron2"/>
    <dgm:cxn modelId="{51086D7D-6CEF-F54A-AE9B-02BA9583257A}" type="presOf" srcId="{FB1D45ED-4BC9-F14B-81AE-31B37E0D8115}" destId="{D0402797-FAD1-7043-91A8-140B6EA3009C}" srcOrd="0" destOrd="0" presId="urn:microsoft.com/office/officeart/2005/8/layout/chevron2"/>
    <dgm:cxn modelId="{F18A8930-5FF0-3F49-846B-31FDD91C84CD}" srcId="{D382A940-87EB-C148-A411-49A4E86387B2}" destId="{8F20A4FC-3EC2-A646-8191-60A1CF64F263}" srcOrd="1" destOrd="0" parTransId="{FCDF9CC1-02A3-7E41-BC49-5890AAB7C0DD}" sibTransId="{BED35D89-2270-BC41-978A-FF899D014944}"/>
    <dgm:cxn modelId="{7858D192-52BB-554A-AFA4-FD577DC098BF}" srcId="{CAB0A93B-7BE5-5242-970A-8B8A706E890F}" destId="{B5E397E5-AEBF-5146-BB79-3E0A09D63A1D}" srcOrd="0" destOrd="0" parTransId="{EE646238-C12C-274F-9401-B5AAB310F0FD}" sibTransId="{7D17F481-E512-E644-8E15-914C16015612}"/>
    <dgm:cxn modelId="{9710A13E-3D84-FB47-9BEC-42E3DC14618A}" type="presOf" srcId="{9F1B7F55-87E1-5945-BE9F-5E49A4A70923}" destId="{C7847FC1-F830-9742-935C-F27FE6607E21}" srcOrd="0" destOrd="0" presId="urn:microsoft.com/office/officeart/2005/8/layout/chevron2"/>
    <dgm:cxn modelId="{F69D62B0-D229-5840-B1A6-82A17F4984DB}" type="presOf" srcId="{CAB0A93B-7BE5-5242-970A-8B8A706E890F}" destId="{A3EDBA93-8AD5-654C-A80E-470CD9D9E815}" srcOrd="0" destOrd="0" presId="urn:microsoft.com/office/officeart/2005/8/layout/chevron2"/>
    <dgm:cxn modelId="{A265BB7E-DD98-3841-9557-648682433D09}" srcId="{D382A940-87EB-C148-A411-49A4E86387B2}" destId="{51E021D2-293A-4D4D-A1E1-B5963E04337A}" srcOrd="0" destOrd="0" parTransId="{F15B716B-C5DD-734F-B931-ED1860D9EFA7}" sibTransId="{D57603CD-CBE2-244F-9DEA-4804675247C1}"/>
    <dgm:cxn modelId="{3EFF4B80-76E5-EE43-87C8-EF25A1C3E7D9}" srcId="{3F4A188B-3BD6-AE4A-976D-BC1123B701D1}" destId="{FB1D45ED-4BC9-F14B-81AE-31B37E0D8115}" srcOrd="0" destOrd="0" parTransId="{B23E27DE-9F3E-1146-A9FC-E19FC5DF09A4}" sibTransId="{B2E72292-2481-B947-9885-5473997857D8}"/>
    <dgm:cxn modelId="{9E38AB32-E49B-9541-8D44-E57096C744C5}" srcId="{D382A940-87EB-C148-A411-49A4E86387B2}" destId="{CAB0A93B-7BE5-5242-970A-8B8A706E890F}" srcOrd="2" destOrd="0" parTransId="{AA32A032-9178-5E4D-8DFE-9EEF8CD6BF40}" sibTransId="{26842EF5-AC05-4E4C-990A-FC413FD93C71}"/>
    <dgm:cxn modelId="{4244F219-469F-E34F-A40F-11793C0865E1}" type="presOf" srcId="{B5E397E5-AEBF-5146-BB79-3E0A09D63A1D}" destId="{82735FC1-DD4B-1748-8B04-81D314467855}" srcOrd="0" destOrd="0" presId="urn:microsoft.com/office/officeart/2005/8/layout/chevron2"/>
    <dgm:cxn modelId="{D1A9D964-EE38-F543-83CB-377BEAD7E627}" type="presOf" srcId="{D382A940-87EB-C148-A411-49A4E86387B2}" destId="{0512FC2A-2690-494D-8878-16D0C64A5FD5}" srcOrd="0" destOrd="0" presId="urn:microsoft.com/office/officeart/2005/8/layout/chevron2"/>
    <dgm:cxn modelId="{37E76EF9-AA22-464D-8304-66645A96BA95}" srcId="{2BD39EF6-335E-1D41-AE62-C55A09DA8267}" destId="{14FF45DF-2492-BA44-898E-4989F3223DA8}" srcOrd="0" destOrd="0" parTransId="{FC5CE79A-8295-674B-BE31-618FADFCFA42}" sibTransId="{DFBAB8E1-732A-DB4E-92EF-E9ECC5A94A80}"/>
    <dgm:cxn modelId="{F1D477D2-4DD3-4349-8035-14D7B523B24B}" type="presOf" srcId="{8F20A4FC-3EC2-A646-8191-60A1CF64F263}" destId="{9D85AC70-4A21-3743-BFC0-4E4D08013EEE}" srcOrd="0" destOrd="0" presId="urn:microsoft.com/office/officeart/2005/8/layout/chevron2"/>
    <dgm:cxn modelId="{4AD7E64C-17E3-9945-8C60-2EE4B669D23C}" srcId="{D382A940-87EB-C148-A411-49A4E86387B2}" destId="{3F4A188B-3BD6-AE4A-976D-BC1123B701D1}" srcOrd="4" destOrd="0" parTransId="{DA9A638F-F2A8-8F45-8A05-E0C95C8663D8}" sibTransId="{3802F70B-81E3-124C-B4CA-F4549B48543C}"/>
    <dgm:cxn modelId="{545AF9BE-EE48-5B4F-A840-01893FE04B35}" type="presOf" srcId="{51E021D2-293A-4D4D-A1E1-B5963E04337A}" destId="{C48E466B-1FB0-3A4B-8169-6BE3561CEBE1}" srcOrd="0" destOrd="0" presId="urn:microsoft.com/office/officeart/2005/8/layout/chevron2"/>
    <dgm:cxn modelId="{00585607-A7A6-BF48-B29F-AA1F2903B6D9}" type="presOf" srcId="{3F4A188B-3BD6-AE4A-976D-BC1123B701D1}" destId="{BA07BBA7-64F4-AB4E-9F69-C3A977385C0A}" srcOrd="0" destOrd="0" presId="urn:microsoft.com/office/officeart/2005/8/layout/chevron2"/>
    <dgm:cxn modelId="{E367152C-9F18-984B-A696-1BD2E86387D0}" type="presParOf" srcId="{0512FC2A-2690-494D-8878-16D0C64A5FD5}" destId="{89176754-9FD1-AC4D-B03E-833265E45687}" srcOrd="0" destOrd="0" presId="urn:microsoft.com/office/officeart/2005/8/layout/chevron2"/>
    <dgm:cxn modelId="{E369B5BC-34CD-8F43-A759-806D54FADEE7}" type="presParOf" srcId="{89176754-9FD1-AC4D-B03E-833265E45687}" destId="{C48E466B-1FB0-3A4B-8169-6BE3561CEBE1}" srcOrd="0" destOrd="0" presId="urn:microsoft.com/office/officeart/2005/8/layout/chevron2"/>
    <dgm:cxn modelId="{706650EB-9697-5649-A651-46E102BA8768}" type="presParOf" srcId="{89176754-9FD1-AC4D-B03E-833265E45687}" destId="{C7847FC1-F830-9742-935C-F27FE6607E21}" srcOrd="1" destOrd="0" presId="urn:microsoft.com/office/officeart/2005/8/layout/chevron2"/>
    <dgm:cxn modelId="{22D3AE6B-6D72-6D47-BC0A-2AB7F833CBB5}" type="presParOf" srcId="{0512FC2A-2690-494D-8878-16D0C64A5FD5}" destId="{3E7C43F8-F154-D648-9B37-8CC1A51E0E6B}" srcOrd="1" destOrd="0" presId="urn:microsoft.com/office/officeart/2005/8/layout/chevron2"/>
    <dgm:cxn modelId="{E6314BFE-2F94-6B44-B62F-C8BAF0727188}" type="presParOf" srcId="{0512FC2A-2690-494D-8878-16D0C64A5FD5}" destId="{3B09A42C-5AD8-ED48-AB46-0AA85A2F4843}" srcOrd="2" destOrd="0" presId="urn:microsoft.com/office/officeart/2005/8/layout/chevron2"/>
    <dgm:cxn modelId="{FD0B54E4-9F95-F243-BD3F-21320C2E6622}" type="presParOf" srcId="{3B09A42C-5AD8-ED48-AB46-0AA85A2F4843}" destId="{9D85AC70-4A21-3743-BFC0-4E4D08013EEE}" srcOrd="0" destOrd="0" presId="urn:microsoft.com/office/officeart/2005/8/layout/chevron2"/>
    <dgm:cxn modelId="{E50AB236-5B63-4348-ADF5-1134C65C8ECC}" type="presParOf" srcId="{3B09A42C-5AD8-ED48-AB46-0AA85A2F4843}" destId="{073290CC-51D3-7A43-BCD1-7784EAE7EB4F}" srcOrd="1" destOrd="0" presId="urn:microsoft.com/office/officeart/2005/8/layout/chevron2"/>
    <dgm:cxn modelId="{293E3026-E8E3-734C-B393-4297B875A080}" type="presParOf" srcId="{0512FC2A-2690-494D-8878-16D0C64A5FD5}" destId="{9AFB85C6-C93F-1B46-97FC-BDC8464F4B9B}" srcOrd="3" destOrd="0" presId="urn:microsoft.com/office/officeart/2005/8/layout/chevron2"/>
    <dgm:cxn modelId="{098FB2EC-BBA2-ED48-855C-EC2216566092}" type="presParOf" srcId="{0512FC2A-2690-494D-8878-16D0C64A5FD5}" destId="{BCFAB741-84BE-4A46-9B1F-BC27789529DE}" srcOrd="4" destOrd="0" presId="urn:microsoft.com/office/officeart/2005/8/layout/chevron2"/>
    <dgm:cxn modelId="{59415A16-55CE-014D-B0E7-0CB03BC86479}" type="presParOf" srcId="{BCFAB741-84BE-4A46-9B1F-BC27789529DE}" destId="{A3EDBA93-8AD5-654C-A80E-470CD9D9E815}" srcOrd="0" destOrd="0" presId="urn:microsoft.com/office/officeart/2005/8/layout/chevron2"/>
    <dgm:cxn modelId="{4A0E1FF3-0CFD-DD4E-AE71-AAEA3B8F5461}" type="presParOf" srcId="{BCFAB741-84BE-4A46-9B1F-BC27789529DE}" destId="{82735FC1-DD4B-1748-8B04-81D314467855}" srcOrd="1" destOrd="0" presId="urn:microsoft.com/office/officeart/2005/8/layout/chevron2"/>
    <dgm:cxn modelId="{21E854A4-6F59-B149-961C-DC1BC3562384}" type="presParOf" srcId="{0512FC2A-2690-494D-8878-16D0C64A5FD5}" destId="{1121D2C7-2BDB-7C49-8766-39105F503632}" srcOrd="5" destOrd="0" presId="urn:microsoft.com/office/officeart/2005/8/layout/chevron2"/>
    <dgm:cxn modelId="{FA35B598-DED1-EC4E-ABEF-7F325B914905}" type="presParOf" srcId="{0512FC2A-2690-494D-8878-16D0C64A5FD5}" destId="{4266ADC0-CED0-0543-873F-593836B84576}" srcOrd="6" destOrd="0" presId="urn:microsoft.com/office/officeart/2005/8/layout/chevron2"/>
    <dgm:cxn modelId="{09C594D9-D76A-F84D-9C98-B6971627A8F0}" type="presParOf" srcId="{4266ADC0-CED0-0543-873F-593836B84576}" destId="{8C4A2A83-D578-5946-82E9-1BEF543EEE78}" srcOrd="0" destOrd="0" presId="urn:microsoft.com/office/officeart/2005/8/layout/chevron2"/>
    <dgm:cxn modelId="{2B0B6DD5-5298-6B44-8579-B27FA114F5DC}" type="presParOf" srcId="{4266ADC0-CED0-0543-873F-593836B84576}" destId="{EBD68634-BD5A-D94E-9BF6-674497E17F8D}" srcOrd="1" destOrd="0" presId="urn:microsoft.com/office/officeart/2005/8/layout/chevron2"/>
    <dgm:cxn modelId="{D4DB9336-F5DC-F346-BC53-6BBA5963F245}" type="presParOf" srcId="{0512FC2A-2690-494D-8878-16D0C64A5FD5}" destId="{049A54AC-DB61-A94E-B766-C2240189CE88}" srcOrd="7" destOrd="0" presId="urn:microsoft.com/office/officeart/2005/8/layout/chevron2"/>
    <dgm:cxn modelId="{45BF97CD-C2D0-EC4B-818A-C36AE9E3B93F}" type="presParOf" srcId="{0512FC2A-2690-494D-8878-16D0C64A5FD5}" destId="{DB83A2A4-13A1-224F-863F-A663C840A251}" srcOrd="8" destOrd="0" presId="urn:microsoft.com/office/officeart/2005/8/layout/chevron2"/>
    <dgm:cxn modelId="{9741B80A-B014-9B4A-AB6A-761EE020C170}" type="presParOf" srcId="{DB83A2A4-13A1-224F-863F-A663C840A251}" destId="{BA07BBA7-64F4-AB4E-9F69-C3A977385C0A}" srcOrd="0" destOrd="0" presId="urn:microsoft.com/office/officeart/2005/8/layout/chevron2"/>
    <dgm:cxn modelId="{809BB33F-DD5D-504D-8F21-5D9B1551C7AF}" type="presParOf" srcId="{DB83A2A4-13A1-224F-863F-A663C840A251}" destId="{D0402797-FAD1-7043-91A8-140B6EA300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A2D362-B17D-204A-BACF-A64E80001841}" type="doc">
      <dgm:prSet loTypeId="urn:microsoft.com/office/officeart/2005/8/layout/vList5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59BBF618-875C-F344-8E0E-0E41A7761347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1D576CB8-69F0-4446-BAA8-B8C151AF6ABD}" type="parTrans" cxnId="{76DC2A0F-813C-844F-979C-6749A2BE1B89}">
      <dgm:prSet/>
      <dgm:spPr/>
      <dgm:t>
        <a:bodyPr/>
        <a:lstStyle/>
        <a:p>
          <a:endParaRPr lang="zh-CN" altLang="en-US"/>
        </a:p>
      </dgm:t>
    </dgm:pt>
    <dgm:pt modelId="{7E5B248C-7ACE-554B-8A5B-6546E5C7F20A}" type="sibTrans" cxnId="{76DC2A0F-813C-844F-979C-6749A2BE1B89}">
      <dgm:prSet/>
      <dgm:spPr/>
      <dgm:t>
        <a:bodyPr/>
        <a:lstStyle/>
        <a:p>
          <a:endParaRPr lang="zh-CN" altLang="en-US"/>
        </a:p>
      </dgm:t>
    </dgm:pt>
    <dgm:pt modelId="{2F9E53B1-2F5C-9E48-B0DF-C4446721FDC8}">
      <dgm:prSet phldrT="[文本]" custT="1"/>
      <dgm:spPr/>
      <dgm:t>
        <a:bodyPr/>
        <a:lstStyle/>
        <a:p>
          <a:r>
            <a:rPr kumimoji="1" lang="zh-CN" altLang="en-US" sz="2400" dirty="0" smtClean="0"/>
            <a:t>强调对现实地理环境的亲身体验、现实感和相应的能力</a:t>
          </a:r>
          <a:endParaRPr lang="zh-CN" altLang="en-US" sz="2400" dirty="0"/>
        </a:p>
      </dgm:t>
    </dgm:pt>
    <dgm:pt modelId="{7FAD1AB8-E247-F54B-8320-560FCCBD3E89}" type="parTrans" cxnId="{8AC88EF6-8829-6249-95B6-589DBE5C044B}">
      <dgm:prSet/>
      <dgm:spPr/>
      <dgm:t>
        <a:bodyPr/>
        <a:lstStyle/>
        <a:p>
          <a:endParaRPr lang="zh-CN" altLang="en-US"/>
        </a:p>
      </dgm:t>
    </dgm:pt>
    <dgm:pt modelId="{B938F668-A18D-1644-96B0-B8176C141A71}" type="sibTrans" cxnId="{8AC88EF6-8829-6249-95B6-589DBE5C044B}">
      <dgm:prSet/>
      <dgm:spPr/>
      <dgm:t>
        <a:bodyPr/>
        <a:lstStyle/>
        <a:p>
          <a:endParaRPr lang="zh-CN" altLang="en-US"/>
        </a:p>
      </dgm:t>
    </dgm:pt>
    <dgm:pt modelId="{A72CEF7D-BBFD-E84F-926D-3BBB3EFBCE55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AE187F7B-1F3E-5248-ADC0-2CD88AC6E375}" type="parTrans" cxnId="{E3B34C1D-F309-844C-9542-3C41A63FBF78}">
      <dgm:prSet/>
      <dgm:spPr/>
      <dgm:t>
        <a:bodyPr/>
        <a:lstStyle/>
        <a:p>
          <a:endParaRPr lang="zh-CN" altLang="en-US"/>
        </a:p>
      </dgm:t>
    </dgm:pt>
    <dgm:pt modelId="{90E46FA0-84D8-7446-9D11-03DF9D88C901}" type="sibTrans" cxnId="{E3B34C1D-F309-844C-9542-3C41A63FBF78}">
      <dgm:prSet/>
      <dgm:spPr/>
      <dgm:t>
        <a:bodyPr/>
        <a:lstStyle/>
        <a:p>
          <a:endParaRPr lang="zh-CN" altLang="en-US"/>
        </a:p>
      </dgm:t>
    </dgm:pt>
    <dgm:pt modelId="{5A871E53-038B-3549-ADFA-A679B7115D5B}">
      <dgm:prSet phldrT="[文本]" custT="1"/>
      <dgm:spPr/>
      <dgm:t>
        <a:bodyPr/>
        <a:lstStyle/>
        <a:p>
          <a:r>
            <a:rPr kumimoji="1" lang="zh-CN" altLang="en-US" sz="2400" dirty="0" smtClean="0"/>
            <a:t>把实验作为学生探索的途径、环境而非只是教师演示的材料</a:t>
          </a:r>
          <a:endParaRPr kumimoji="1" lang="zh-CN" altLang="en-US" sz="2400" dirty="0"/>
        </a:p>
      </dgm:t>
    </dgm:pt>
    <dgm:pt modelId="{23D89B4B-8BC9-6A44-85D6-97EE807173B4}" type="parTrans" cxnId="{1B2FA2B4-D0C6-F74A-8471-290888358724}">
      <dgm:prSet/>
      <dgm:spPr/>
      <dgm:t>
        <a:bodyPr/>
        <a:lstStyle/>
        <a:p>
          <a:endParaRPr lang="zh-CN" altLang="en-US"/>
        </a:p>
      </dgm:t>
    </dgm:pt>
    <dgm:pt modelId="{785F583D-303A-044B-88E9-DB05B9AF5E1E}" type="sibTrans" cxnId="{1B2FA2B4-D0C6-F74A-8471-290888358724}">
      <dgm:prSet/>
      <dgm:spPr/>
      <dgm:t>
        <a:bodyPr/>
        <a:lstStyle/>
        <a:p>
          <a:endParaRPr lang="zh-CN" altLang="en-US"/>
        </a:p>
      </dgm:t>
    </dgm:pt>
    <dgm:pt modelId="{9600FAD2-7DF0-4B4C-A7E4-343FA679EC3E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01E6D5F7-327E-194D-9659-9F694905D8FE}" type="parTrans" cxnId="{0CD1B32F-EADD-3142-ADB6-9F76E84BAF6E}">
      <dgm:prSet/>
      <dgm:spPr/>
      <dgm:t>
        <a:bodyPr/>
        <a:lstStyle/>
        <a:p>
          <a:endParaRPr lang="zh-CN" altLang="en-US"/>
        </a:p>
      </dgm:t>
    </dgm:pt>
    <dgm:pt modelId="{8A37E275-D537-5245-868D-E4839BED1D0E}" type="sibTrans" cxnId="{0CD1B32F-EADD-3142-ADB6-9F76E84BAF6E}">
      <dgm:prSet/>
      <dgm:spPr/>
      <dgm:t>
        <a:bodyPr/>
        <a:lstStyle/>
        <a:p>
          <a:endParaRPr lang="zh-CN" altLang="en-US"/>
        </a:p>
      </dgm:t>
    </dgm:pt>
    <dgm:pt modelId="{51E65B68-8160-A745-AC21-02FA43AD8C5B}">
      <dgm:prSet phldrT="[文本]" custT="1"/>
      <dgm:spPr/>
      <dgm:t>
        <a:bodyPr/>
        <a:lstStyle/>
        <a:p>
          <a:r>
            <a:rPr kumimoji="1" lang="zh-CN" altLang="en-US" sz="2400" dirty="0" smtClean="0"/>
            <a:t>发挥其综合性和跨学科的优势</a:t>
          </a:r>
          <a:endParaRPr kumimoji="1" lang="zh-CN" altLang="en-US" sz="2400" dirty="0"/>
        </a:p>
      </dgm:t>
    </dgm:pt>
    <dgm:pt modelId="{C5F09A6B-F738-6C4F-B093-873819F39D37}" type="parTrans" cxnId="{B9D922F3-4D41-E24C-9E30-B4637F9DA68D}">
      <dgm:prSet/>
      <dgm:spPr/>
      <dgm:t>
        <a:bodyPr/>
        <a:lstStyle/>
        <a:p>
          <a:endParaRPr lang="zh-CN" altLang="en-US"/>
        </a:p>
      </dgm:t>
    </dgm:pt>
    <dgm:pt modelId="{4AECA9D5-E2AE-1C4A-AC5D-3C19E6E4F210}" type="sibTrans" cxnId="{B9D922F3-4D41-E24C-9E30-B4637F9DA68D}">
      <dgm:prSet/>
      <dgm:spPr/>
      <dgm:t>
        <a:bodyPr/>
        <a:lstStyle/>
        <a:p>
          <a:endParaRPr lang="zh-CN" altLang="en-US"/>
        </a:p>
      </dgm:t>
    </dgm:pt>
    <dgm:pt modelId="{1043BD2A-9CF3-304A-9D24-CE9AE22200F0}" type="pres">
      <dgm:prSet presAssocID="{ACA2D362-B17D-204A-BACF-A64E800018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923BFAF-3E75-4247-8805-119DDE0400DE}" type="pres">
      <dgm:prSet presAssocID="{59BBF618-875C-F344-8E0E-0E41A7761347}" presName="linNode" presStyleCnt="0"/>
      <dgm:spPr/>
      <dgm:t>
        <a:bodyPr/>
        <a:lstStyle/>
        <a:p>
          <a:endParaRPr lang="zh-CN" altLang="en-US"/>
        </a:p>
      </dgm:t>
    </dgm:pt>
    <dgm:pt modelId="{8C3FB0F5-2A95-5148-B5E4-CD05B2B43628}" type="pres">
      <dgm:prSet presAssocID="{59BBF618-875C-F344-8E0E-0E41A7761347}" presName="parentText" presStyleLbl="node1" presStyleIdx="0" presStyleCnt="3" custScaleX="20482" custScaleY="416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19E93E-EB33-334F-A361-E5FFB6C1DCDB}" type="pres">
      <dgm:prSet presAssocID="{59BBF618-875C-F344-8E0E-0E41A7761347}" presName="descendantText" presStyleLbl="alignAccFollowNode1" presStyleIdx="0" presStyleCnt="3" custAng="0" custScaleX="114608" custScaleY="438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BAB9E2-E594-AE4B-A6FD-3F4AFDAAB18E}" type="pres">
      <dgm:prSet presAssocID="{7E5B248C-7ACE-554B-8A5B-6546E5C7F20A}" presName="sp" presStyleCnt="0"/>
      <dgm:spPr/>
      <dgm:t>
        <a:bodyPr/>
        <a:lstStyle/>
        <a:p>
          <a:endParaRPr lang="zh-CN" altLang="en-US"/>
        </a:p>
      </dgm:t>
    </dgm:pt>
    <dgm:pt modelId="{A948B2DA-7124-1545-BD6B-2FFECC449D48}" type="pres">
      <dgm:prSet presAssocID="{A72CEF7D-BBFD-E84F-926D-3BBB3EFBCE55}" presName="linNode" presStyleCnt="0"/>
      <dgm:spPr/>
      <dgm:t>
        <a:bodyPr/>
        <a:lstStyle/>
        <a:p>
          <a:endParaRPr lang="zh-CN" altLang="en-US"/>
        </a:p>
      </dgm:t>
    </dgm:pt>
    <dgm:pt modelId="{05A29A6A-6273-4041-BFCB-E4378B12FFF0}" type="pres">
      <dgm:prSet presAssocID="{A72CEF7D-BBFD-E84F-926D-3BBB3EFBCE55}" presName="parentText" presStyleLbl="node1" presStyleIdx="1" presStyleCnt="3" custFlipHor="0" custScaleX="20482" custScaleY="412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5B848-8137-1A4F-AF22-4C65E17C5A5C}" type="pres">
      <dgm:prSet presAssocID="{A72CEF7D-BBFD-E84F-926D-3BBB3EFBCE55}" presName="descendantText" presStyleLbl="alignAccFollowNode1" presStyleIdx="1" presStyleCnt="3" custScaleX="113533" custScaleY="473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C5C29B-4835-8E40-875A-A9879CCE3FF8}" type="pres">
      <dgm:prSet presAssocID="{90E46FA0-84D8-7446-9D11-03DF9D88C901}" presName="sp" presStyleCnt="0"/>
      <dgm:spPr/>
      <dgm:t>
        <a:bodyPr/>
        <a:lstStyle/>
        <a:p>
          <a:endParaRPr lang="zh-CN" altLang="en-US"/>
        </a:p>
      </dgm:t>
    </dgm:pt>
    <dgm:pt modelId="{54A8673E-6BC1-2F4D-BA9D-00EA91EECC6F}" type="pres">
      <dgm:prSet presAssocID="{9600FAD2-7DF0-4B4C-A7E4-343FA679EC3E}" presName="linNode" presStyleCnt="0"/>
      <dgm:spPr/>
      <dgm:t>
        <a:bodyPr/>
        <a:lstStyle/>
        <a:p>
          <a:endParaRPr lang="zh-CN" altLang="en-US"/>
        </a:p>
      </dgm:t>
    </dgm:pt>
    <dgm:pt modelId="{341F333C-F35F-5445-AB81-5A3C86A26796}" type="pres">
      <dgm:prSet presAssocID="{9600FAD2-7DF0-4B4C-A7E4-343FA679EC3E}" presName="parentText" presStyleLbl="node1" presStyleIdx="2" presStyleCnt="3" custScaleX="20482" custScaleY="4067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76DFEB-DA0F-9E4E-85E3-D7E3BF94B4DD}" type="pres">
      <dgm:prSet presAssocID="{9600FAD2-7DF0-4B4C-A7E4-343FA679EC3E}" presName="descendantText" presStyleLbl="alignAccFollowNode1" presStyleIdx="2" presStyleCnt="3" custScaleX="114070" custScaleY="46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E370DA4-A725-B44B-8AAD-6E7E9D88EA3A}" type="presOf" srcId="{ACA2D362-B17D-204A-BACF-A64E80001841}" destId="{1043BD2A-9CF3-304A-9D24-CE9AE22200F0}" srcOrd="0" destOrd="0" presId="urn:microsoft.com/office/officeart/2005/8/layout/vList5"/>
    <dgm:cxn modelId="{8AC88EF6-8829-6249-95B6-589DBE5C044B}" srcId="{59BBF618-875C-F344-8E0E-0E41A7761347}" destId="{2F9E53B1-2F5C-9E48-B0DF-C4446721FDC8}" srcOrd="0" destOrd="0" parTransId="{7FAD1AB8-E247-F54B-8320-560FCCBD3E89}" sibTransId="{B938F668-A18D-1644-96B0-B8176C141A71}"/>
    <dgm:cxn modelId="{6D691056-28A8-494D-8D3B-A4E03B736D7C}" type="presOf" srcId="{51E65B68-8160-A745-AC21-02FA43AD8C5B}" destId="{3176DFEB-DA0F-9E4E-85E3-D7E3BF94B4DD}" srcOrd="0" destOrd="0" presId="urn:microsoft.com/office/officeart/2005/8/layout/vList5"/>
    <dgm:cxn modelId="{624FBBE2-700E-634B-9813-1999FC0F61D0}" type="presOf" srcId="{59BBF618-875C-F344-8E0E-0E41A7761347}" destId="{8C3FB0F5-2A95-5148-B5E4-CD05B2B43628}" srcOrd="0" destOrd="0" presId="urn:microsoft.com/office/officeart/2005/8/layout/vList5"/>
    <dgm:cxn modelId="{76DC2A0F-813C-844F-979C-6749A2BE1B89}" srcId="{ACA2D362-B17D-204A-BACF-A64E80001841}" destId="{59BBF618-875C-F344-8E0E-0E41A7761347}" srcOrd="0" destOrd="0" parTransId="{1D576CB8-69F0-4446-BAA8-B8C151AF6ABD}" sibTransId="{7E5B248C-7ACE-554B-8A5B-6546E5C7F20A}"/>
    <dgm:cxn modelId="{1B2FA2B4-D0C6-F74A-8471-290888358724}" srcId="{A72CEF7D-BBFD-E84F-926D-3BBB3EFBCE55}" destId="{5A871E53-038B-3549-ADFA-A679B7115D5B}" srcOrd="0" destOrd="0" parTransId="{23D89B4B-8BC9-6A44-85D6-97EE807173B4}" sibTransId="{785F583D-303A-044B-88E9-DB05B9AF5E1E}"/>
    <dgm:cxn modelId="{57D7B25A-7DBD-2A45-BD39-D731CC527D6A}" type="presOf" srcId="{2F9E53B1-2F5C-9E48-B0DF-C4446721FDC8}" destId="{0419E93E-EB33-334F-A361-E5FFB6C1DCDB}" srcOrd="0" destOrd="0" presId="urn:microsoft.com/office/officeart/2005/8/layout/vList5"/>
    <dgm:cxn modelId="{854613A1-1E7C-4440-B9D9-2D9C1E0137C0}" type="presOf" srcId="{9600FAD2-7DF0-4B4C-A7E4-343FA679EC3E}" destId="{341F333C-F35F-5445-AB81-5A3C86A26796}" srcOrd="0" destOrd="0" presId="urn:microsoft.com/office/officeart/2005/8/layout/vList5"/>
    <dgm:cxn modelId="{8DF5FADB-E9AA-0943-BB25-BEFEAEC5FD9A}" type="presOf" srcId="{5A871E53-038B-3549-ADFA-A679B7115D5B}" destId="{A085B848-8137-1A4F-AF22-4C65E17C5A5C}" srcOrd="0" destOrd="0" presId="urn:microsoft.com/office/officeart/2005/8/layout/vList5"/>
    <dgm:cxn modelId="{B9D922F3-4D41-E24C-9E30-B4637F9DA68D}" srcId="{9600FAD2-7DF0-4B4C-A7E4-343FA679EC3E}" destId="{51E65B68-8160-A745-AC21-02FA43AD8C5B}" srcOrd="0" destOrd="0" parTransId="{C5F09A6B-F738-6C4F-B093-873819F39D37}" sibTransId="{4AECA9D5-E2AE-1C4A-AC5D-3C19E6E4F210}"/>
    <dgm:cxn modelId="{0CD1B32F-EADD-3142-ADB6-9F76E84BAF6E}" srcId="{ACA2D362-B17D-204A-BACF-A64E80001841}" destId="{9600FAD2-7DF0-4B4C-A7E4-343FA679EC3E}" srcOrd="2" destOrd="0" parTransId="{01E6D5F7-327E-194D-9659-9F694905D8FE}" sibTransId="{8A37E275-D537-5245-868D-E4839BED1D0E}"/>
    <dgm:cxn modelId="{B871FEDE-448F-EA42-A770-82C5C0679D35}" type="presOf" srcId="{A72CEF7D-BBFD-E84F-926D-3BBB3EFBCE55}" destId="{05A29A6A-6273-4041-BFCB-E4378B12FFF0}" srcOrd="0" destOrd="0" presId="urn:microsoft.com/office/officeart/2005/8/layout/vList5"/>
    <dgm:cxn modelId="{E3B34C1D-F309-844C-9542-3C41A63FBF78}" srcId="{ACA2D362-B17D-204A-BACF-A64E80001841}" destId="{A72CEF7D-BBFD-E84F-926D-3BBB3EFBCE55}" srcOrd="1" destOrd="0" parTransId="{AE187F7B-1F3E-5248-ADC0-2CD88AC6E375}" sibTransId="{90E46FA0-84D8-7446-9D11-03DF9D88C901}"/>
    <dgm:cxn modelId="{D39B011D-B63A-5D41-8A92-EE26F2A51D90}" type="presParOf" srcId="{1043BD2A-9CF3-304A-9D24-CE9AE22200F0}" destId="{2923BFAF-3E75-4247-8805-119DDE0400DE}" srcOrd="0" destOrd="0" presId="urn:microsoft.com/office/officeart/2005/8/layout/vList5"/>
    <dgm:cxn modelId="{355134F2-9E71-BC49-AC3E-30665D3A92A3}" type="presParOf" srcId="{2923BFAF-3E75-4247-8805-119DDE0400DE}" destId="{8C3FB0F5-2A95-5148-B5E4-CD05B2B43628}" srcOrd="0" destOrd="0" presId="urn:microsoft.com/office/officeart/2005/8/layout/vList5"/>
    <dgm:cxn modelId="{678B6ECF-5A62-8444-9065-B3EA4EC26FE8}" type="presParOf" srcId="{2923BFAF-3E75-4247-8805-119DDE0400DE}" destId="{0419E93E-EB33-334F-A361-E5FFB6C1DCDB}" srcOrd="1" destOrd="0" presId="urn:microsoft.com/office/officeart/2005/8/layout/vList5"/>
    <dgm:cxn modelId="{42B292F4-D0DE-284E-A847-6B4477C3970A}" type="presParOf" srcId="{1043BD2A-9CF3-304A-9D24-CE9AE22200F0}" destId="{48BAB9E2-E594-AE4B-A6FD-3F4AFDAAB18E}" srcOrd="1" destOrd="0" presId="urn:microsoft.com/office/officeart/2005/8/layout/vList5"/>
    <dgm:cxn modelId="{B4EEB34B-665B-CD49-969F-BCCC1739AC0D}" type="presParOf" srcId="{1043BD2A-9CF3-304A-9D24-CE9AE22200F0}" destId="{A948B2DA-7124-1545-BD6B-2FFECC449D48}" srcOrd="2" destOrd="0" presId="urn:microsoft.com/office/officeart/2005/8/layout/vList5"/>
    <dgm:cxn modelId="{BF6F3467-0D61-584E-A56D-84B9241F3D60}" type="presParOf" srcId="{A948B2DA-7124-1545-BD6B-2FFECC449D48}" destId="{05A29A6A-6273-4041-BFCB-E4378B12FFF0}" srcOrd="0" destOrd="0" presId="urn:microsoft.com/office/officeart/2005/8/layout/vList5"/>
    <dgm:cxn modelId="{3B91CDDB-A775-724A-BFE6-C1D94E1F20AC}" type="presParOf" srcId="{A948B2DA-7124-1545-BD6B-2FFECC449D48}" destId="{A085B848-8137-1A4F-AF22-4C65E17C5A5C}" srcOrd="1" destOrd="0" presId="urn:microsoft.com/office/officeart/2005/8/layout/vList5"/>
    <dgm:cxn modelId="{C6866BCB-A379-8F4C-8ABC-74C15BFF4C17}" type="presParOf" srcId="{1043BD2A-9CF3-304A-9D24-CE9AE22200F0}" destId="{13C5C29B-4835-8E40-875A-A9879CCE3FF8}" srcOrd="3" destOrd="0" presId="urn:microsoft.com/office/officeart/2005/8/layout/vList5"/>
    <dgm:cxn modelId="{49DFDDCE-E505-E04E-BEFD-635A77040C91}" type="presParOf" srcId="{1043BD2A-9CF3-304A-9D24-CE9AE22200F0}" destId="{54A8673E-6BC1-2F4D-BA9D-00EA91EECC6F}" srcOrd="4" destOrd="0" presId="urn:microsoft.com/office/officeart/2005/8/layout/vList5"/>
    <dgm:cxn modelId="{D68D896D-F8CF-C147-B199-23F97219ED31}" type="presParOf" srcId="{54A8673E-6BC1-2F4D-BA9D-00EA91EECC6F}" destId="{341F333C-F35F-5445-AB81-5A3C86A26796}" srcOrd="0" destOrd="0" presId="urn:microsoft.com/office/officeart/2005/8/layout/vList5"/>
    <dgm:cxn modelId="{21DE7817-F941-484E-B448-E49CF2F5041D}" type="presParOf" srcId="{54A8673E-6BC1-2F4D-BA9D-00EA91EECC6F}" destId="{3176DFEB-DA0F-9E4E-85E3-D7E3BF94B4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9097D9-9485-C54E-92E9-E9EC1FDE3AD7}" type="doc">
      <dgm:prSet loTypeId="urn:microsoft.com/office/officeart/2005/8/layout/vList5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F4872E73-7476-924D-AC26-B2CB960EB1DA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A2E6995A-41BA-D841-8F1A-F46F30D17CA6}" type="parTrans" cxnId="{84FD734B-4C6B-3245-ABC2-E78EC562D690}">
      <dgm:prSet/>
      <dgm:spPr/>
      <dgm:t>
        <a:bodyPr/>
        <a:lstStyle/>
        <a:p>
          <a:endParaRPr lang="zh-CN" altLang="en-US"/>
        </a:p>
      </dgm:t>
    </dgm:pt>
    <dgm:pt modelId="{8380C6E3-725E-DF4E-ABC7-3BA2E23B766C}" type="sibTrans" cxnId="{84FD734B-4C6B-3245-ABC2-E78EC562D690}">
      <dgm:prSet/>
      <dgm:spPr/>
      <dgm:t>
        <a:bodyPr/>
        <a:lstStyle/>
        <a:p>
          <a:endParaRPr lang="zh-CN" altLang="en-US"/>
        </a:p>
      </dgm:t>
    </dgm:pt>
    <dgm:pt modelId="{C52C54A6-AF45-B44A-8FA6-42465E8557C1}">
      <dgm:prSet phldrT="[文本]" custT="1"/>
      <dgm:spPr/>
      <dgm:t>
        <a:bodyPr/>
        <a:lstStyle/>
        <a:p>
          <a:r>
            <a:rPr lang="zh-CN" altLang="en-US" sz="2400" dirty="0" smtClean="0"/>
            <a:t>支持综合性和跨学科的学习</a:t>
          </a:r>
          <a:endParaRPr lang="zh-CN" altLang="en-US" sz="2400" dirty="0"/>
        </a:p>
      </dgm:t>
    </dgm:pt>
    <dgm:pt modelId="{1F077059-5D4C-934A-A887-48795430DED4}" type="parTrans" cxnId="{ECD5992C-C204-5846-B826-00B5223E1E57}">
      <dgm:prSet/>
      <dgm:spPr/>
      <dgm:t>
        <a:bodyPr/>
        <a:lstStyle/>
        <a:p>
          <a:endParaRPr lang="zh-CN" altLang="en-US"/>
        </a:p>
      </dgm:t>
    </dgm:pt>
    <dgm:pt modelId="{B9C5ACA3-6D51-6645-8012-E44667EFBBAE}" type="sibTrans" cxnId="{ECD5992C-C204-5846-B826-00B5223E1E57}">
      <dgm:prSet/>
      <dgm:spPr/>
      <dgm:t>
        <a:bodyPr/>
        <a:lstStyle/>
        <a:p>
          <a:endParaRPr lang="zh-CN" altLang="en-US"/>
        </a:p>
      </dgm:t>
    </dgm:pt>
    <dgm:pt modelId="{CCAFA8B5-6C49-304E-8999-AB3532741D55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C699EF59-6E50-6142-910B-1F4428C3A4DE}" type="parTrans" cxnId="{211862EE-EC2B-CB45-8FE6-38BD058F29F4}">
      <dgm:prSet/>
      <dgm:spPr/>
      <dgm:t>
        <a:bodyPr/>
        <a:lstStyle/>
        <a:p>
          <a:endParaRPr lang="zh-CN" altLang="en-US"/>
        </a:p>
      </dgm:t>
    </dgm:pt>
    <dgm:pt modelId="{EF4745F4-D1F2-6840-9615-35612985585E}" type="sibTrans" cxnId="{211862EE-EC2B-CB45-8FE6-38BD058F29F4}">
      <dgm:prSet/>
      <dgm:spPr/>
      <dgm:t>
        <a:bodyPr/>
        <a:lstStyle/>
        <a:p>
          <a:endParaRPr lang="zh-CN" altLang="en-US"/>
        </a:p>
      </dgm:t>
    </dgm:pt>
    <dgm:pt modelId="{6E3EA34E-5890-1447-A782-7D52289CCFFC}">
      <dgm:prSet phldrT="[文本]" custT="1"/>
      <dgm:spPr/>
      <dgm:t>
        <a:bodyPr/>
        <a:lstStyle/>
        <a:p>
          <a:r>
            <a:rPr lang="zh-CN" altLang="en-US" sz="2400" dirty="0" smtClean="0"/>
            <a:t>帮助学生享有公平且有质量的地理教育</a:t>
          </a:r>
          <a:endParaRPr lang="zh-CN" altLang="en-US" sz="2400" dirty="0"/>
        </a:p>
      </dgm:t>
    </dgm:pt>
    <dgm:pt modelId="{258F1481-46EB-A841-9FA7-95FF40B463B6}" type="parTrans" cxnId="{C61A7C68-056B-F04F-933E-3BB1732D8903}">
      <dgm:prSet/>
      <dgm:spPr/>
      <dgm:t>
        <a:bodyPr/>
        <a:lstStyle/>
        <a:p>
          <a:endParaRPr lang="zh-CN" altLang="en-US"/>
        </a:p>
      </dgm:t>
    </dgm:pt>
    <dgm:pt modelId="{D4E08874-8256-3446-8B73-D59ADC7434D8}" type="sibTrans" cxnId="{C61A7C68-056B-F04F-933E-3BB1732D8903}">
      <dgm:prSet/>
      <dgm:spPr/>
      <dgm:t>
        <a:bodyPr/>
        <a:lstStyle/>
        <a:p>
          <a:endParaRPr lang="zh-CN" altLang="en-US"/>
        </a:p>
      </dgm:t>
    </dgm:pt>
    <dgm:pt modelId="{CDEE07EA-010D-6B44-A0B7-3B149D37F455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36A75B5A-716A-314A-866E-19E18B6EEB97}" type="parTrans" cxnId="{4F6F0C0C-0ECA-5C49-B338-358975957E50}">
      <dgm:prSet/>
      <dgm:spPr/>
      <dgm:t>
        <a:bodyPr/>
        <a:lstStyle/>
        <a:p>
          <a:endParaRPr lang="zh-CN" altLang="en-US"/>
        </a:p>
      </dgm:t>
    </dgm:pt>
    <dgm:pt modelId="{EDB7B046-A40E-224C-8573-D2840F37D390}" type="sibTrans" cxnId="{4F6F0C0C-0ECA-5C49-B338-358975957E50}">
      <dgm:prSet/>
      <dgm:spPr/>
      <dgm:t>
        <a:bodyPr/>
        <a:lstStyle/>
        <a:p>
          <a:endParaRPr lang="zh-CN" altLang="en-US"/>
        </a:p>
      </dgm:t>
    </dgm:pt>
    <dgm:pt modelId="{7E8BF249-C55B-2848-B681-23394BF8B734}">
      <dgm:prSet phldrT="[文本]" custT="1"/>
      <dgm:spPr/>
      <dgm:t>
        <a:bodyPr/>
        <a:lstStyle/>
        <a:p>
          <a:r>
            <a:rPr lang="zh-CN" sz="2400" dirty="0" smtClean="0"/>
            <a:t>将其转变为学生的学习工具</a:t>
          </a:r>
          <a:endParaRPr lang="zh-CN" altLang="en-US" sz="2400" dirty="0"/>
        </a:p>
      </dgm:t>
    </dgm:pt>
    <dgm:pt modelId="{67655EF1-02A7-2840-BC94-29E70EEC2D9F}" type="parTrans" cxnId="{3AB79A9F-7AF5-FB40-8A05-639281446643}">
      <dgm:prSet/>
      <dgm:spPr/>
      <dgm:t>
        <a:bodyPr/>
        <a:lstStyle/>
        <a:p>
          <a:endParaRPr lang="zh-CN" altLang="en-US"/>
        </a:p>
      </dgm:t>
    </dgm:pt>
    <dgm:pt modelId="{D7297EE2-4139-C64F-90CC-1B167127A406}" type="sibTrans" cxnId="{3AB79A9F-7AF5-FB40-8A05-639281446643}">
      <dgm:prSet/>
      <dgm:spPr/>
      <dgm:t>
        <a:bodyPr/>
        <a:lstStyle/>
        <a:p>
          <a:endParaRPr lang="zh-CN" altLang="en-US"/>
        </a:p>
      </dgm:t>
    </dgm:pt>
    <dgm:pt modelId="{15F0A57F-9F95-DF42-9DB5-F16E507504C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1B9E9CA9-EB68-9942-B71E-DF3289B59468}" type="parTrans" cxnId="{C746A0D3-88F4-E74A-9466-F582822474BD}">
      <dgm:prSet/>
      <dgm:spPr/>
      <dgm:t>
        <a:bodyPr/>
        <a:lstStyle/>
        <a:p>
          <a:endParaRPr lang="zh-CN" altLang="en-US"/>
        </a:p>
      </dgm:t>
    </dgm:pt>
    <dgm:pt modelId="{006348F7-D937-7548-91F8-7D3EE65D50BB}" type="sibTrans" cxnId="{C746A0D3-88F4-E74A-9466-F582822474BD}">
      <dgm:prSet/>
      <dgm:spPr/>
      <dgm:t>
        <a:bodyPr/>
        <a:lstStyle/>
        <a:p>
          <a:endParaRPr lang="zh-CN" altLang="en-US"/>
        </a:p>
      </dgm:t>
    </dgm:pt>
    <dgm:pt modelId="{CAF4B8B9-6C11-984F-A95E-F3E07B47601D}">
      <dgm:prSet custT="1"/>
      <dgm:spPr/>
      <dgm:t>
        <a:bodyPr/>
        <a:lstStyle/>
        <a:p>
          <a:r>
            <a:rPr lang="zh-CN" sz="2400" dirty="0" smtClean="0"/>
            <a:t>在无法亲身感受的情况下尽量接近</a:t>
          </a:r>
          <a:r>
            <a:rPr lang="zh-CN" altLang="en-US" sz="2400" dirty="0" smtClean="0"/>
            <a:t>真实世界</a:t>
          </a:r>
          <a:endParaRPr lang="zh-CN" altLang="en-US" sz="2400" dirty="0"/>
        </a:p>
      </dgm:t>
    </dgm:pt>
    <dgm:pt modelId="{A8E8B26D-5082-4A4D-BF4A-216280DD4732}" type="parTrans" cxnId="{F90F1E8D-53CD-D147-8361-162FDD46D850}">
      <dgm:prSet/>
      <dgm:spPr/>
      <dgm:t>
        <a:bodyPr/>
        <a:lstStyle/>
        <a:p>
          <a:endParaRPr lang="zh-CN" altLang="en-US"/>
        </a:p>
      </dgm:t>
    </dgm:pt>
    <dgm:pt modelId="{405DF49E-5481-1D4E-8418-F3CAAC6C6ACB}" type="sibTrans" cxnId="{F90F1E8D-53CD-D147-8361-162FDD46D850}">
      <dgm:prSet/>
      <dgm:spPr/>
      <dgm:t>
        <a:bodyPr/>
        <a:lstStyle/>
        <a:p>
          <a:endParaRPr lang="zh-CN" altLang="en-US"/>
        </a:p>
      </dgm:t>
    </dgm:pt>
    <dgm:pt modelId="{58663C3A-C2AD-8D4D-B68B-49F2FDA4B6F3}" type="pres">
      <dgm:prSet presAssocID="{2C9097D9-9485-C54E-92E9-E9EC1FDE3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46D7ED-CA76-C942-A8D9-7D4EE815B9CF}" type="pres">
      <dgm:prSet presAssocID="{CCAFA8B5-6C49-304E-8999-AB3532741D55}" presName="linNode" presStyleCnt="0"/>
      <dgm:spPr/>
      <dgm:t>
        <a:bodyPr/>
        <a:lstStyle/>
        <a:p>
          <a:endParaRPr lang="zh-CN" altLang="en-US"/>
        </a:p>
      </dgm:t>
    </dgm:pt>
    <dgm:pt modelId="{DE56AEA7-7582-A340-ADDE-FB253F86ACE0}" type="pres">
      <dgm:prSet presAssocID="{CCAFA8B5-6C49-304E-8999-AB3532741D55}" presName="parentText" presStyleLbl="node1" presStyleIdx="0" presStyleCnt="4" custFlipHor="1" custScaleX="20319" custScaleY="2228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D29E6-BBC6-E245-86F3-8A2D0D7073C1}" type="pres">
      <dgm:prSet presAssocID="{CCAFA8B5-6C49-304E-8999-AB3532741D55}" presName="descendantText" presStyleLbl="alignAccFollowNode1" presStyleIdx="0" presStyleCnt="4" custScaleX="125962" custScaleY="240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18B743-51B5-0F4F-87BD-E092D28D0BB6}" type="pres">
      <dgm:prSet presAssocID="{EF4745F4-D1F2-6840-9615-35612985585E}" presName="sp" presStyleCnt="0"/>
      <dgm:spPr/>
      <dgm:t>
        <a:bodyPr/>
        <a:lstStyle/>
        <a:p>
          <a:endParaRPr lang="zh-CN" altLang="en-US"/>
        </a:p>
      </dgm:t>
    </dgm:pt>
    <dgm:pt modelId="{C31524CE-A640-6D44-B446-427CDC519883}" type="pres">
      <dgm:prSet presAssocID="{CDEE07EA-010D-6B44-A0B7-3B149D37F455}" presName="linNode" presStyleCnt="0"/>
      <dgm:spPr/>
      <dgm:t>
        <a:bodyPr/>
        <a:lstStyle/>
        <a:p>
          <a:endParaRPr lang="zh-CN" altLang="en-US"/>
        </a:p>
      </dgm:t>
    </dgm:pt>
    <dgm:pt modelId="{F148F04A-BCC4-4949-B399-1372963D88DF}" type="pres">
      <dgm:prSet presAssocID="{CDEE07EA-010D-6B44-A0B7-3B149D37F455}" presName="parentText" presStyleLbl="node1" presStyleIdx="1" presStyleCnt="4" custFlipHor="0" custScaleX="19723" custScaleY="202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2F6FF9-B1FD-CE49-8DCC-E9C13FC3EE1B}" type="pres">
      <dgm:prSet presAssocID="{CDEE07EA-010D-6B44-A0B7-3B149D37F455}" presName="descendantText" presStyleLbl="alignAccFollowNode1" presStyleIdx="1" presStyleCnt="4" custScaleX="126287" custScaleY="248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752AD2-6805-2447-8929-3D9613E05AEB}" type="pres">
      <dgm:prSet presAssocID="{EDB7B046-A40E-224C-8573-D2840F37D390}" presName="sp" presStyleCnt="0"/>
      <dgm:spPr/>
      <dgm:t>
        <a:bodyPr/>
        <a:lstStyle/>
        <a:p>
          <a:endParaRPr lang="zh-CN" altLang="en-US"/>
        </a:p>
      </dgm:t>
    </dgm:pt>
    <dgm:pt modelId="{887C3E13-82CB-F64B-840C-C7E8D469EEBA}" type="pres">
      <dgm:prSet presAssocID="{15F0A57F-9F95-DF42-9DB5-F16E507504CF}" presName="linNode" presStyleCnt="0"/>
      <dgm:spPr/>
      <dgm:t>
        <a:bodyPr/>
        <a:lstStyle/>
        <a:p>
          <a:endParaRPr lang="zh-CN" altLang="en-US"/>
        </a:p>
      </dgm:t>
    </dgm:pt>
    <dgm:pt modelId="{7085B51C-3BB3-624B-8E50-F2E3314521E9}" type="pres">
      <dgm:prSet presAssocID="{15F0A57F-9F95-DF42-9DB5-F16E507504CF}" presName="parentText" presStyleLbl="node1" presStyleIdx="2" presStyleCnt="4" custFlipHor="0" custScaleX="20654" custScaleY="1760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4AE54D-DAB1-D04C-8285-D73AF00E1D8A}" type="pres">
      <dgm:prSet presAssocID="{15F0A57F-9F95-DF42-9DB5-F16E507504CF}" presName="descendantText" presStyleLbl="alignAccFollowNode1" presStyleIdx="2" presStyleCnt="4" custScaleX="125763" custScaleY="210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4D16FF-1A2F-204F-938F-9C92D6D43CCF}" type="pres">
      <dgm:prSet presAssocID="{006348F7-D937-7548-91F8-7D3EE65D50BB}" presName="sp" presStyleCnt="0"/>
      <dgm:spPr/>
      <dgm:t>
        <a:bodyPr/>
        <a:lstStyle/>
        <a:p>
          <a:endParaRPr lang="zh-CN" altLang="en-US"/>
        </a:p>
      </dgm:t>
    </dgm:pt>
    <dgm:pt modelId="{C632DE1C-EBCA-D346-B499-DA6CCECAC49C}" type="pres">
      <dgm:prSet presAssocID="{F4872E73-7476-924D-AC26-B2CB960EB1DA}" presName="linNode" presStyleCnt="0"/>
      <dgm:spPr/>
      <dgm:t>
        <a:bodyPr/>
        <a:lstStyle/>
        <a:p>
          <a:endParaRPr lang="zh-CN" altLang="en-US"/>
        </a:p>
      </dgm:t>
    </dgm:pt>
    <dgm:pt modelId="{DA177C74-FFF1-054B-B8F7-1DCF7973FA27}" type="pres">
      <dgm:prSet presAssocID="{F4872E73-7476-924D-AC26-B2CB960EB1DA}" presName="parentText" presStyleLbl="node1" presStyleIdx="3" presStyleCnt="4" custFlipHor="0" custScaleX="19756" custScaleY="1591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0E2B59-236A-814E-ADE9-4ED85F9EE91B}" type="pres">
      <dgm:prSet presAssocID="{F4872E73-7476-924D-AC26-B2CB960EB1DA}" presName="descendantText" presStyleLbl="alignAccFollowNode1" presStyleIdx="3" presStyleCnt="4" custScaleX="126220" custScaleY="205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673332-8358-5246-BBA1-E9251F0A2874}" type="presOf" srcId="{7E8BF249-C55B-2848-B681-23394BF8B734}" destId="{742F6FF9-B1FD-CE49-8DCC-E9C13FC3EE1B}" srcOrd="0" destOrd="0" presId="urn:microsoft.com/office/officeart/2005/8/layout/vList5"/>
    <dgm:cxn modelId="{EA2A5ED8-DED7-E74C-8A02-84DCB84B7576}" type="presOf" srcId="{6E3EA34E-5890-1447-A782-7D52289CCFFC}" destId="{211D29E6-BBC6-E245-86F3-8A2D0D7073C1}" srcOrd="0" destOrd="0" presId="urn:microsoft.com/office/officeart/2005/8/layout/vList5"/>
    <dgm:cxn modelId="{211862EE-EC2B-CB45-8FE6-38BD058F29F4}" srcId="{2C9097D9-9485-C54E-92E9-E9EC1FDE3AD7}" destId="{CCAFA8B5-6C49-304E-8999-AB3532741D55}" srcOrd="0" destOrd="0" parTransId="{C699EF59-6E50-6142-910B-1F4428C3A4DE}" sibTransId="{EF4745F4-D1F2-6840-9615-35612985585E}"/>
    <dgm:cxn modelId="{C61A7C68-056B-F04F-933E-3BB1732D8903}" srcId="{CCAFA8B5-6C49-304E-8999-AB3532741D55}" destId="{6E3EA34E-5890-1447-A782-7D52289CCFFC}" srcOrd="0" destOrd="0" parTransId="{258F1481-46EB-A841-9FA7-95FF40B463B6}" sibTransId="{D4E08874-8256-3446-8B73-D59ADC7434D8}"/>
    <dgm:cxn modelId="{94395A49-3CE0-F84B-AC08-6787E3579F87}" type="presOf" srcId="{C52C54A6-AF45-B44A-8FA6-42465E8557C1}" destId="{8D0E2B59-236A-814E-ADE9-4ED85F9EE91B}" srcOrd="0" destOrd="0" presId="urn:microsoft.com/office/officeart/2005/8/layout/vList5"/>
    <dgm:cxn modelId="{4F6F0C0C-0ECA-5C49-B338-358975957E50}" srcId="{2C9097D9-9485-C54E-92E9-E9EC1FDE3AD7}" destId="{CDEE07EA-010D-6B44-A0B7-3B149D37F455}" srcOrd="1" destOrd="0" parTransId="{36A75B5A-716A-314A-866E-19E18B6EEB97}" sibTransId="{EDB7B046-A40E-224C-8573-D2840F37D390}"/>
    <dgm:cxn modelId="{70E08394-DE7D-A74A-BB90-C305BB2742E2}" type="presOf" srcId="{CCAFA8B5-6C49-304E-8999-AB3532741D55}" destId="{DE56AEA7-7582-A340-ADDE-FB253F86ACE0}" srcOrd="0" destOrd="0" presId="urn:microsoft.com/office/officeart/2005/8/layout/vList5"/>
    <dgm:cxn modelId="{84FD734B-4C6B-3245-ABC2-E78EC562D690}" srcId="{2C9097D9-9485-C54E-92E9-E9EC1FDE3AD7}" destId="{F4872E73-7476-924D-AC26-B2CB960EB1DA}" srcOrd="3" destOrd="0" parTransId="{A2E6995A-41BA-D841-8F1A-F46F30D17CA6}" sibTransId="{8380C6E3-725E-DF4E-ABC7-3BA2E23B766C}"/>
    <dgm:cxn modelId="{4D3F6FD9-696F-DF4B-8C1C-E2740B666DFF}" type="presOf" srcId="{CAF4B8B9-6C11-984F-A95E-F3E07B47601D}" destId="{104AE54D-DAB1-D04C-8285-D73AF00E1D8A}" srcOrd="0" destOrd="0" presId="urn:microsoft.com/office/officeart/2005/8/layout/vList5"/>
    <dgm:cxn modelId="{62C81AB9-DE8B-374F-BBB1-7C4C6FFE0329}" type="presOf" srcId="{CDEE07EA-010D-6B44-A0B7-3B149D37F455}" destId="{F148F04A-BCC4-4949-B399-1372963D88DF}" srcOrd="0" destOrd="0" presId="urn:microsoft.com/office/officeart/2005/8/layout/vList5"/>
    <dgm:cxn modelId="{3AB79A9F-7AF5-FB40-8A05-639281446643}" srcId="{CDEE07EA-010D-6B44-A0B7-3B149D37F455}" destId="{7E8BF249-C55B-2848-B681-23394BF8B734}" srcOrd="0" destOrd="0" parTransId="{67655EF1-02A7-2840-BC94-29E70EEC2D9F}" sibTransId="{D7297EE2-4139-C64F-90CC-1B167127A406}"/>
    <dgm:cxn modelId="{ECD5992C-C204-5846-B826-00B5223E1E57}" srcId="{F4872E73-7476-924D-AC26-B2CB960EB1DA}" destId="{C52C54A6-AF45-B44A-8FA6-42465E8557C1}" srcOrd="0" destOrd="0" parTransId="{1F077059-5D4C-934A-A887-48795430DED4}" sibTransId="{B9C5ACA3-6D51-6645-8012-E44667EFBBAE}"/>
    <dgm:cxn modelId="{AEEF1DE8-4306-9049-A27E-93BA546A6FFC}" type="presOf" srcId="{15F0A57F-9F95-DF42-9DB5-F16E507504CF}" destId="{7085B51C-3BB3-624B-8E50-F2E3314521E9}" srcOrd="0" destOrd="0" presId="urn:microsoft.com/office/officeart/2005/8/layout/vList5"/>
    <dgm:cxn modelId="{BCB58BEE-2840-2540-88D4-F4B3E4B6C5D8}" type="presOf" srcId="{2C9097D9-9485-C54E-92E9-E9EC1FDE3AD7}" destId="{58663C3A-C2AD-8D4D-B68B-49F2FDA4B6F3}" srcOrd="0" destOrd="0" presId="urn:microsoft.com/office/officeart/2005/8/layout/vList5"/>
    <dgm:cxn modelId="{C746A0D3-88F4-E74A-9466-F582822474BD}" srcId="{2C9097D9-9485-C54E-92E9-E9EC1FDE3AD7}" destId="{15F0A57F-9F95-DF42-9DB5-F16E507504CF}" srcOrd="2" destOrd="0" parTransId="{1B9E9CA9-EB68-9942-B71E-DF3289B59468}" sibTransId="{006348F7-D937-7548-91F8-7D3EE65D50BB}"/>
    <dgm:cxn modelId="{F90F1E8D-53CD-D147-8361-162FDD46D850}" srcId="{15F0A57F-9F95-DF42-9DB5-F16E507504CF}" destId="{CAF4B8B9-6C11-984F-A95E-F3E07B47601D}" srcOrd="0" destOrd="0" parTransId="{A8E8B26D-5082-4A4D-BF4A-216280DD4732}" sibTransId="{405DF49E-5481-1D4E-8418-F3CAAC6C6ACB}"/>
    <dgm:cxn modelId="{75F576EA-1912-5A41-AC4B-018D5DA7DEF8}" type="presOf" srcId="{F4872E73-7476-924D-AC26-B2CB960EB1DA}" destId="{DA177C74-FFF1-054B-B8F7-1DCF7973FA27}" srcOrd="0" destOrd="0" presId="urn:microsoft.com/office/officeart/2005/8/layout/vList5"/>
    <dgm:cxn modelId="{B7D49470-C375-2042-A6CA-0F8EE7DE0F33}" type="presParOf" srcId="{58663C3A-C2AD-8D4D-B68B-49F2FDA4B6F3}" destId="{A046D7ED-CA76-C942-A8D9-7D4EE815B9CF}" srcOrd="0" destOrd="0" presId="urn:microsoft.com/office/officeart/2005/8/layout/vList5"/>
    <dgm:cxn modelId="{CEF8660F-5753-1C45-98C0-0E06E4BD4BA4}" type="presParOf" srcId="{A046D7ED-CA76-C942-A8D9-7D4EE815B9CF}" destId="{DE56AEA7-7582-A340-ADDE-FB253F86ACE0}" srcOrd="0" destOrd="0" presId="urn:microsoft.com/office/officeart/2005/8/layout/vList5"/>
    <dgm:cxn modelId="{D7288FC1-3900-FC48-A8F1-09A8B5021AAD}" type="presParOf" srcId="{A046D7ED-CA76-C942-A8D9-7D4EE815B9CF}" destId="{211D29E6-BBC6-E245-86F3-8A2D0D7073C1}" srcOrd="1" destOrd="0" presId="urn:microsoft.com/office/officeart/2005/8/layout/vList5"/>
    <dgm:cxn modelId="{39AE1A67-73AF-6740-8CD4-8286D10827DE}" type="presParOf" srcId="{58663C3A-C2AD-8D4D-B68B-49F2FDA4B6F3}" destId="{8E18B743-51B5-0F4F-87BD-E092D28D0BB6}" srcOrd="1" destOrd="0" presId="urn:microsoft.com/office/officeart/2005/8/layout/vList5"/>
    <dgm:cxn modelId="{D7D80165-8D24-C649-9703-E9FFDA37B3FA}" type="presParOf" srcId="{58663C3A-C2AD-8D4D-B68B-49F2FDA4B6F3}" destId="{C31524CE-A640-6D44-B446-427CDC519883}" srcOrd="2" destOrd="0" presId="urn:microsoft.com/office/officeart/2005/8/layout/vList5"/>
    <dgm:cxn modelId="{E7D9EB46-438B-D645-B147-9D924956030E}" type="presParOf" srcId="{C31524CE-A640-6D44-B446-427CDC519883}" destId="{F148F04A-BCC4-4949-B399-1372963D88DF}" srcOrd="0" destOrd="0" presId="urn:microsoft.com/office/officeart/2005/8/layout/vList5"/>
    <dgm:cxn modelId="{63F468AD-42B3-164E-8E1C-F32919F1D014}" type="presParOf" srcId="{C31524CE-A640-6D44-B446-427CDC519883}" destId="{742F6FF9-B1FD-CE49-8DCC-E9C13FC3EE1B}" srcOrd="1" destOrd="0" presId="urn:microsoft.com/office/officeart/2005/8/layout/vList5"/>
    <dgm:cxn modelId="{497E85BE-37EB-C04A-B712-1820F9713EB8}" type="presParOf" srcId="{58663C3A-C2AD-8D4D-B68B-49F2FDA4B6F3}" destId="{B8752AD2-6805-2447-8929-3D9613E05AEB}" srcOrd="3" destOrd="0" presId="urn:microsoft.com/office/officeart/2005/8/layout/vList5"/>
    <dgm:cxn modelId="{17470B78-677B-1947-9D1D-96DABE50151D}" type="presParOf" srcId="{58663C3A-C2AD-8D4D-B68B-49F2FDA4B6F3}" destId="{887C3E13-82CB-F64B-840C-C7E8D469EEBA}" srcOrd="4" destOrd="0" presId="urn:microsoft.com/office/officeart/2005/8/layout/vList5"/>
    <dgm:cxn modelId="{9BA46640-98A9-A74C-8B22-DF3E5B06AE57}" type="presParOf" srcId="{887C3E13-82CB-F64B-840C-C7E8D469EEBA}" destId="{7085B51C-3BB3-624B-8E50-F2E3314521E9}" srcOrd="0" destOrd="0" presId="urn:microsoft.com/office/officeart/2005/8/layout/vList5"/>
    <dgm:cxn modelId="{C312DA98-A43C-6942-9186-DB174570ADCD}" type="presParOf" srcId="{887C3E13-82CB-F64B-840C-C7E8D469EEBA}" destId="{104AE54D-DAB1-D04C-8285-D73AF00E1D8A}" srcOrd="1" destOrd="0" presId="urn:microsoft.com/office/officeart/2005/8/layout/vList5"/>
    <dgm:cxn modelId="{355000CE-FE6B-5142-BBBB-ED5B8468A226}" type="presParOf" srcId="{58663C3A-C2AD-8D4D-B68B-49F2FDA4B6F3}" destId="{344D16FF-1A2F-204F-938F-9C92D6D43CCF}" srcOrd="5" destOrd="0" presId="urn:microsoft.com/office/officeart/2005/8/layout/vList5"/>
    <dgm:cxn modelId="{1A47DF7B-BB70-AB4C-AB0E-4C46E35CE24F}" type="presParOf" srcId="{58663C3A-C2AD-8D4D-B68B-49F2FDA4B6F3}" destId="{C632DE1C-EBCA-D346-B499-DA6CCECAC49C}" srcOrd="6" destOrd="0" presId="urn:microsoft.com/office/officeart/2005/8/layout/vList5"/>
    <dgm:cxn modelId="{63650850-AEB4-C34F-97FB-F37503D0B4E3}" type="presParOf" srcId="{C632DE1C-EBCA-D346-B499-DA6CCECAC49C}" destId="{DA177C74-FFF1-054B-B8F7-1DCF7973FA27}" srcOrd="0" destOrd="0" presId="urn:microsoft.com/office/officeart/2005/8/layout/vList5"/>
    <dgm:cxn modelId="{AFD055FD-64F7-BD41-AEAB-BCBF4C322DA0}" type="presParOf" srcId="{C632DE1C-EBCA-D346-B499-DA6CCECAC49C}" destId="{8D0E2B59-236A-814E-ADE9-4ED85F9EE9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B1910-1FB2-1242-9074-B8306CE8CA3C}" type="doc">
      <dgm:prSet loTypeId="urn:microsoft.com/office/officeart/2005/8/layout/hierarchy1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922CA1E6-21C2-B94E-931D-962B47AC5858}">
      <dgm:prSet phldrT="[文本]" custT="1"/>
      <dgm:spPr/>
      <dgm:t>
        <a:bodyPr/>
        <a:lstStyle/>
        <a:p>
          <a:r>
            <a:rPr lang="zh-CN" altLang="en-US" sz="1400" dirty="0"/>
            <a:t>课</a:t>
          </a:r>
          <a:r>
            <a:rPr lang="zh-CN" altLang="en-US" sz="1400" dirty="0" smtClean="0"/>
            <a:t>程目标</a:t>
          </a:r>
          <a:r>
            <a:rPr lang="en-US" altLang="zh-CN" sz="1400" dirty="0"/>
            <a:t>-</a:t>
          </a:r>
          <a:r>
            <a:rPr lang="zh-CN" altLang="en-US" sz="1400" dirty="0"/>
            <a:t>地理核心素养</a:t>
          </a:r>
        </a:p>
      </dgm:t>
    </dgm:pt>
    <dgm:pt modelId="{DF50DD08-B08F-0D47-A9C2-9E8EB1663E27}" type="parTrans" cxnId="{AEE09615-9409-D64F-A39F-D69C0511AD85}">
      <dgm:prSet/>
      <dgm:spPr/>
      <dgm:t>
        <a:bodyPr/>
        <a:lstStyle/>
        <a:p>
          <a:endParaRPr lang="zh-CN" altLang="en-US"/>
        </a:p>
      </dgm:t>
    </dgm:pt>
    <dgm:pt modelId="{FADEFB4F-9993-5244-8BED-057A197FF53F}" type="sibTrans" cxnId="{AEE09615-9409-D64F-A39F-D69C0511AD85}">
      <dgm:prSet/>
      <dgm:spPr/>
      <dgm:t>
        <a:bodyPr/>
        <a:lstStyle/>
        <a:p>
          <a:endParaRPr lang="zh-CN" altLang="en-US"/>
        </a:p>
      </dgm:t>
    </dgm:pt>
    <dgm:pt modelId="{6BE09488-D346-E545-85AD-CC930E31A7C5}">
      <dgm:prSet phldrT="[文本]" custT="1"/>
      <dgm:spPr/>
      <dgm:t>
        <a:bodyPr/>
        <a:lstStyle/>
        <a:p>
          <a:r>
            <a:rPr lang="zh-CN" altLang="en-US" sz="1200" dirty="0"/>
            <a:t>必修课程</a:t>
          </a:r>
        </a:p>
      </dgm:t>
    </dgm:pt>
    <dgm:pt modelId="{98AF4F1E-8A90-8641-8787-5820656D3240}" type="parTrans" cxnId="{793D7758-5786-D843-B32D-100756B78AE6}">
      <dgm:prSet/>
      <dgm:spPr/>
      <dgm:t>
        <a:bodyPr/>
        <a:lstStyle/>
        <a:p>
          <a:endParaRPr lang="zh-CN" altLang="en-US"/>
        </a:p>
      </dgm:t>
    </dgm:pt>
    <dgm:pt modelId="{524BFC0F-E818-E647-BD84-FCEB707C5862}" type="sibTrans" cxnId="{793D7758-5786-D843-B32D-100756B78AE6}">
      <dgm:prSet/>
      <dgm:spPr/>
      <dgm:t>
        <a:bodyPr/>
        <a:lstStyle/>
        <a:p>
          <a:endParaRPr lang="zh-CN" altLang="en-US"/>
        </a:p>
      </dgm:t>
    </dgm:pt>
    <dgm:pt modelId="{A4387B42-41DE-0B44-B3D0-5C219AF9F591}">
      <dgm:prSet phldrT="[文本]"/>
      <dgm:spPr/>
      <dgm:t>
        <a:bodyPr/>
        <a:lstStyle/>
        <a:p>
          <a:r>
            <a:rPr lang="zh-CN" altLang="en-US"/>
            <a:t>地理</a:t>
          </a:r>
          <a:r>
            <a:rPr lang="en-US" altLang="zh-CN"/>
            <a:t>1</a:t>
          </a:r>
          <a:r>
            <a:rPr lang="zh-CN" altLang="en-US"/>
            <a:t>学业要求</a:t>
          </a:r>
        </a:p>
      </dgm:t>
    </dgm:pt>
    <dgm:pt modelId="{24681B3A-C4F2-9B43-9B06-7C2CA4658BD5}" type="parTrans" cxnId="{FEF584BF-DDBA-8544-8ACE-715A108122C7}">
      <dgm:prSet/>
      <dgm:spPr/>
      <dgm:t>
        <a:bodyPr/>
        <a:lstStyle/>
        <a:p>
          <a:endParaRPr lang="zh-CN" altLang="en-US"/>
        </a:p>
      </dgm:t>
    </dgm:pt>
    <dgm:pt modelId="{D68B7ED9-6B58-B741-847E-9D7C5CC4BF9C}" type="sibTrans" cxnId="{FEF584BF-DDBA-8544-8ACE-715A108122C7}">
      <dgm:prSet/>
      <dgm:spPr/>
      <dgm:t>
        <a:bodyPr/>
        <a:lstStyle/>
        <a:p>
          <a:endParaRPr lang="zh-CN" altLang="en-US"/>
        </a:p>
      </dgm:t>
    </dgm:pt>
    <dgm:pt modelId="{6B29A9DC-D759-9241-BB65-ED4213E8C750}">
      <dgm:prSet phldrT="[文本]"/>
      <dgm:spPr/>
      <dgm:t>
        <a:bodyPr/>
        <a:lstStyle/>
        <a:p>
          <a:r>
            <a:rPr lang="zh-CN" altLang="en-US"/>
            <a:t>地理</a:t>
          </a:r>
          <a:r>
            <a:rPr lang="en-US" altLang="zh-CN"/>
            <a:t>2</a:t>
          </a:r>
          <a:r>
            <a:rPr lang="zh-CN" altLang="en-US"/>
            <a:t>学业要求</a:t>
          </a:r>
        </a:p>
      </dgm:t>
    </dgm:pt>
    <dgm:pt modelId="{2FAB2EE5-8A70-6E4E-851D-9E5CD3C27E6C}" type="parTrans" cxnId="{3A00660E-FAAC-7940-9C34-F5C5802DC876}">
      <dgm:prSet/>
      <dgm:spPr/>
      <dgm:t>
        <a:bodyPr/>
        <a:lstStyle/>
        <a:p>
          <a:endParaRPr lang="zh-CN" altLang="en-US"/>
        </a:p>
      </dgm:t>
    </dgm:pt>
    <dgm:pt modelId="{F3CA1DC7-C6C1-AF4C-86DB-950BE4F6AFD2}" type="sibTrans" cxnId="{3A00660E-FAAC-7940-9C34-F5C5802DC876}">
      <dgm:prSet/>
      <dgm:spPr/>
      <dgm:t>
        <a:bodyPr/>
        <a:lstStyle/>
        <a:p>
          <a:endParaRPr lang="zh-CN" altLang="en-US"/>
        </a:p>
      </dgm:t>
    </dgm:pt>
    <dgm:pt modelId="{3567B7F5-34A0-DA41-8AB3-CF066C5A9DBD}">
      <dgm:prSet phldrT="[文本]"/>
      <dgm:spPr/>
      <dgm:t>
        <a:bodyPr/>
        <a:lstStyle/>
        <a:p>
          <a:r>
            <a:rPr lang="zh-CN" altLang="en-US"/>
            <a:t>选择性必修课程</a:t>
          </a:r>
        </a:p>
      </dgm:t>
    </dgm:pt>
    <dgm:pt modelId="{C8B36D66-4D6A-3543-9CF3-EC1030BD8DF1}" type="parTrans" cxnId="{8431D522-B096-AD4B-8A70-FC975D76ED15}">
      <dgm:prSet/>
      <dgm:spPr/>
      <dgm:t>
        <a:bodyPr/>
        <a:lstStyle/>
        <a:p>
          <a:endParaRPr lang="zh-CN" altLang="en-US"/>
        </a:p>
      </dgm:t>
    </dgm:pt>
    <dgm:pt modelId="{CC5EF4AB-9C51-384C-8C6F-EB8300CD1B8C}" type="sibTrans" cxnId="{8431D522-B096-AD4B-8A70-FC975D76ED15}">
      <dgm:prSet/>
      <dgm:spPr/>
      <dgm:t>
        <a:bodyPr/>
        <a:lstStyle/>
        <a:p>
          <a:endParaRPr lang="zh-CN" altLang="en-US"/>
        </a:p>
      </dgm:t>
    </dgm:pt>
    <dgm:pt modelId="{7E874116-35D6-BC47-AFF2-108C1079252C}">
      <dgm:prSet phldrT="[文本]"/>
      <dgm:spPr/>
      <dgm:t>
        <a:bodyPr/>
        <a:lstStyle/>
        <a:p>
          <a:r>
            <a:rPr lang="zh-CN" altLang="en-US"/>
            <a:t>选择性必修</a:t>
          </a:r>
          <a:r>
            <a:rPr lang="en-US" altLang="zh-CN"/>
            <a:t>1</a:t>
          </a:r>
          <a:r>
            <a:rPr lang="zh-CN" altLang="en-US"/>
            <a:t>学业要求</a:t>
          </a:r>
        </a:p>
      </dgm:t>
    </dgm:pt>
    <dgm:pt modelId="{E53C5E24-EE98-5A46-B366-9378EF2702B7}" type="parTrans" cxnId="{E8036F29-41C8-0948-BABC-6BCD8454883B}">
      <dgm:prSet/>
      <dgm:spPr/>
      <dgm:t>
        <a:bodyPr/>
        <a:lstStyle/>
        <a:p>
          <a:endParaRPr lang="zh-CN" altLang="en-US"/>
        </a:p>
      </dgm:t>
    </dgm:pt>
    <dgm:pt modelId="{A9E20475-2BF1-DC42-9EA5-A59EF38A02DC}" type="sibTrans" cxnId="{E8036F29-41C8-0948-BABC-6BCD8454883B}">
      <dgm:prSet/>
      <dgm:spPr/>
      <dgm:t>
        <a:bodyPr/>
        <a:lstStyle/>
        <a:p>
          <a:endParaRPr lang="zh-CN" altLang="en-US"/>
        </a:p>
      </dgm:t>
    </dgm:pt>
    <dgm:pt modelId="{25038633-E369-0345-8B76-7B879FE61CDC}">
      <dgm:prSet/>
      <dgm:spPr/>
      <dgm:t>
        <a:bodyPr/>
        <a:lstStyle/>
        <a:p>
          <a:r>
            <a:rPr lang="zh-CN" altLang="en-US"/>
            <a:t>选修课程</a:t>
          </a:r>
        </a:p>
      </dgm:t>
    </dgm:pt>
    <dgm:pt modelId="{79AFBE66-E0BA-FB4F-8072-71CBB8FFE676}" type="parTrans" cxnId="{9C40BD29-CDE4-1B4D-AFBD-E0C5E6C60C53}">
      <dgm:prSet/>
      <dgm:spPr/>
      <dgm:t>
        <a:bodyPr/>
        <a:lstStyle/>
        <a:p>
          <a:endParaRPr lang="zh-CN" altLang="en-US"/>
        </a:p>
      </dgm:t>
    </dgm:pt>
    <dgm:pt modelId="{AAB6B895-1C9C-BB45-9172-F58CB4E9F8BA}" type="sibTrans" cxnId="{9C40BD29-CDE4-1B4D-AFBD-E0C5E6C60C53}">
      <dgm:prSet/>
      <dgm:spPr/>
      <dgm:t>
        <a:bodyPr/>
        <a:lstStyle/>
        <a:p>
          <a:endParaRPr lang="zh-CN" altLang="en-US"/>
        </a:p>
      </dgm:t>
    </dgm:pt>
    <dgm:pt modelId="{6AC56607-8757-A24F-8E04-11F7B5364D03}">
      <dgm:prSet/>
      <dgm:spPr/>
      <dgm:t>
        <a:bodyPr/>
        <a:lstStyle/>
        <a:p>
          <a:r>
            <a:rPr lang="zh-CN" altLang="en-US"/>
            <a:t>选择性必修</a:t>
          </a:r>
          <a:r>
            <a:rPr lang="en-US" altLang="zh-CN"/>
            <a:t>2</a:t>
          </a:r>
          <a:r>
            <a:rPr lang="zh-CN" altLang="en-US"/>
            <a:t>学业要求</a:t>
          </a:r>
        </a:p>
      </dgm:t>
    </dgm:pt>
    <dgm:pt modelId="{1B39A262-F266-5145-805F-8CDCD368DB21}" type="parTrans" cxnId="{62327350-B8B8-E248-852D-27AB66C7EE2F}">
      <dgm:prSet/>
      <dgm:spPr/>
      <dgm:t>
        <a:bodyPr/>
        <a:lstStyle/>
        <a:p>
          <a:endParaRPr lang="zh-CN" altLang="en-US"/>
        </a:p>
      </dgm:t>
    </dgm:pt>
    <dgm:pt modelId="{98277C7C-4B06-884F-B6DB-9E060B7C4B5B}" type="sibTrans" cxnId="{62327350-B8B8-E248-852D-27AB66C7EE2F}">
      <dgm:prSet/>
      <dgm:spPr/>
      <dgm:t>
        <a:bodyPr/>
        <a:lstStyle/>
        <a:p>
          <a:endParaRPr lang="zh-CN" altLang="en-US"/>
        </a:p>
      </dgm:t>
    </dgm:pt>
    <dgm:pt modelId="{7A823821-3D31-8648-B709-EFF71D910D0E}">
      <dgm:prSet/>
      <dgm:spPr/>
      <dgm:t>
        <a:bodyPr/>
        <a:lstStyle/>
        <a:p>
          <a:r>
            <a:rPr lang="zh-CN" altLang="en-US"/>
            <a:t>选择性必修</a:t>
          </a:r>
          <a:r>
            <a:rPr lang="en-US" altLang="zh-CN"/>
            <a:t>3</a:t>
          </a:r>
          <a:r>
            <a:rPr lang="zh-CN" altLang="en-US"/>
            <a:t>学业要求</a:t>
          </a:r>
        </a:p>
      </dgm:t>
    </dgm:pt>
    <dgm:pt modelId="{1427A985-1C4E-7940-A193-7708E38634DA}" type="parTrans" cxnId="{442480B0-FAFB-1C4C-85D0-380FF3AF1C9A}">
      <dgm:prSet/>
      <dgm:spPr/>
      <dgm:t>
        <a:bodyPr/>
        <a:lstStyle/>
        <a:p>
          <a:endParaRPr lang="zh-CN" altLang="en-US"/>
        </a:p>
      </dgm:t>
    </dgm:pt>
    <dgm:pt modelId="{7440FAC4-434E-9843-9363-0C0931E34F4E}" type="sibTrans" cxnId="{442480B0-FAFB-1C4C-85D0-380FF3AF1C9A}">
      <dgm:prSet/>
      <dgm:spPr/>
      <dgm:t>
        <a:bodyPr/>
        <a:lstStyle/>
        <a:p>
          <a:endParaRPr lang="zh-CN" altLang="en-US"/>
        </a:p>
      </dgm:t>
    </dgm:pt>
    <dgm:pt modelId="{D040683B-0392-C84C-83D7-C169655DCBF3}">
      <dgm:prSet/>
      <dgm:spPr/>
      <dgm:t>
        <a:bodyPr/>
        <a:lstStyle/>
        <a:p>
          <a:r>
            <a:rPr lang="zh-CN" altLang="en-US"/>
            <a:t>内容要求</a:t>
          </a:r>
          <a:r>
            <a:rPr lang="en-US" altLang="zh-CN"/>
            <a:t>1.1</a:t>
          </a:r>
          <a:endParaRPr lang="zh-CN" altLang="en-US"/>
        </a:p>
      </dgm:t>
    </dgm:pt>
    <dgm:pt modelId="{60F82B7E-4700-F943-BCD5-542CE8285C37}" type="parTrans" cxnId="{4C08BCE1-D349-424D-B8A1-2DEEF4675B06}">
      <dgm:prSet/>
      <dgm:spPr/>
      <dgm:t>
        <a:bodyPr/>
        <a:lstStyle/>
        <a:p>
          <a:endParaRPr lang="zh-CN" altLang="en-US"/>
        </a:p>
      </dgm:t>
    </dgm:pt>
    <dgm:pt modelId="{CEDC2A8D-BFCC-D74D-9B82-B8B5A25B2ADD}" type="sibTrans" cxnId="{4C08BCE1-D349-424D-B8A1-2DEEF4675B06}">
      <dgm:prSet/>
      <dgm:spPr/>
      <dgm:t>
        <a:bodyPr/>
        <a:lstStyle/>
        <a:p>
          <a:endParaRPr lang="zh-CN" altLang="en-US"/>
        </a:p>
      </dgm:t>
    </dgm:pt>
    <dgm:pt modelId="{7A2AE2E7-A2C6-674F-A519-4E4E6EF1A6FD}">
      <dgm:prSet/>
      <dgm:spPr/>
      <dgm:t>
        <a:bodyPr/>
        <a:lstStyle/>
        <a:p>
          <a:r>
            <a:rPr lang="en-US" altLang="zh-CN"/>
            <a:t>…………</a:t>
          </a:r>
          <a:endParaRPr lang="zh-CN" altLang="en-US"/>
        </a:p>
      </dgm:t>
    </dgm:pt>
    <dgm:pt modelId="{4E0FA46F-3998-E549-B85D-44DB547FE76F}" type="parTrans" cxnId="{9BEDB670-9BBE-8545-AB22-45FE3006892A}">
      <dgm:prSet/>
      <dgm:spPr/>
      <dgm:t>
        <a:bodyPr/>
        <a:lstStyle/>
        <a:p>
          <a:endParaRPr lang="zh-CN" altLang="en-US"/>
        </a:p>
      </dgm:t>
    </dgm:pt>
    <dgm:pt modelId="{6D7C1EB6-C2F1-834E-8A66-E8B610613FC4}" type="sibTrans" cxnId="{9BEDB670-9BBE-8545-AB22-45FE3006892A}">
      <dgm:prSet/>
      <dgm:spPr/>
      <dgm:t>
        <a:bodyPr/>
        <a:lstStyle/>
        <a:p>
          <a:endParaRPr lang="zh-CN" altLang="en-US"/>
        </a:p>
      </dgm:t>
    </dgm:pt>
    <dgm:pt modelId="{DF37E758-B843-2041-87A4-4E7507E5ABCC}">
      <dgm:prSet/>
      <dgm:spPr/>
      <dgm:t>
        <a:bodyPr/>
        <a:lstStyle/>
        <a:p>
          <a:r>
            <a:rPr lang="zh-CN" altLang="en-US"/>
            <a:t>内容要求</a:t>
          </a:r>
          <a:r>
            <a:rPr lang="en-US" altLang="zh-CN"/>
            <a:t>2.1</a:t>
          </a:r>
          <a:endParaRPr lang="zh-CN" altLang="en-US"/>
        </a:p>
      </dgm:t>
    </dgm:pt>
    <dgm:pt modelId="{E78FE08E-C968-B745-9114-3F84A38DC590}" type="parTrans" cxnId="{3A12BFF0-D8E1-8140-A16A-B3745F5FD71E}">
      <dgm:prSet/>
      <dgm:spPr/>
      <dgm:t>
        <a:bodyPr/>
        <a:lstStyle/>
        <a:p>
          <a:endParaRPr lang="zh-CN" altLang="en-US"/>
        </a:p>
      </dgm:t>
    </dgm:pt>
    <dgm:pt modelId="{82C25706-2332-8D4F-A76D-DAFE13CF9124}" type="sibTrans" cxnId="{3A12BFF0-D8E1-8140-A16A-B3745F5FD71E}">
      <dgm:prSet/>
      <dgm:spPr/>
      <dgm:t>
        <a:bodyPr/>
        <a:lstStyle/>
        <a:p>
          <a:endParaRPr lang="zh-CN" altLang="en-US"/>
        </a:p>
      </dgm:t>
    </dgm:pt>
    <dgm:pt modelId="{42A8738E-C4DC-0D45-A48C-113EB4113385}">
      <dgm:prSet/>
      <dgm:spPr/>
      <dgm:t>
        <a:bodyPr/>
        <a:lstStyle/>
        <a:p>
          <a:r>
            <a:rPr lang="en-US" altLang="zh-CN"/>
            <a:t>…………</a:t>
          </a:r>
          <a:endParaRPr lang="zh-CN" altLang="en-US"/>
        </a:p>
      </dgm:t>
    </dgm:pt>
    <dgm:pt modelId="{8F9A5CCC-A636-FB4B-8A2C-7ABAD4DA5258}" type="parTrans" cxnId="{C0DA10FA-88A5-184E-98FD-88B04F618C54}">
      <dgm:prSet/>
      <dgm:spPr/>
      <dgm:t>
        <a:bodyPr/>
        <a:lstStyle/>
        <a:p>
          <a:endParaRPr lang="zh-CN" altLang="en-US"/>
        </a:p>
      </dgm:t>
    </dgm:pt>
    <dgm:pt modelId="{42265433-3FBF-7D49-9DD8-13E72FAC9A48}" type="sibTrans" cxnId="{C0DA10FA-88A5-184E-98FD-88B04F618C54}">
      <dgm:prSet/>
      <dgm:spPr/>
      <dgm:t>
        <a:bodyPr/>
        <a:lstStyle/>
        <a:p>
          <a:endParaRPr lang="zh-CN" altLang="en-US"/>
        </a:p>
      </dgm:t>
    </dgm:pt>
    <dgm:pt modelId="{5B3A3F37-4AC7-0040-88F2-5D66B5872872}">
      <dgm:prSet/>
      <dgm:spPr/>
      <dgm:t>
        <a:bodyPr/>
        <a:lstStyle/>
        <a:p>
          <a:r>
            <a:rPr lang="zh-CN" altLang="en-US"/>
            <a:t>内容要求</a:t>
          </a:r>
          <a:r>
            <a:rPr lang="en-US" altLang="zh-CN"/>
            <a:t>1.1</a:t>
          </a:r>
          <a:endParaRPr lang="zh-CN" altLang="en-US"/>
        </a:p>
      </dgm:t>
    </dgm:pt>
    <dgm:pt modelId="{8474E764-5C08-8F42-BF36-982683DE093D}" type="parTrans" cxnId="{288901F3-767D-8949-80D5-D536B8C7E71E}">
      <dgm:prSet/>
      <dgm:spPr/>
      <dgm:t>
        <a:bodyPr/>
        <a:lstStyle/>
        <a:p>
          <a:endParaRPr lang="zh-CN" altLang="en-US"/>
        </a:p>
      </dgm:t>
    </dgm:pt>
    <dgm:pt modelId="{C2AB6473-F5AA-E741-957A-6BEAB0A7D62E}" type="sibTrans" cxnId="{288901F3-767D-8949-80D5-D536B8C7E71E}">
      <dgm:prSet/>
      <dgm:spPr/>
      <dgm:t>
        <a:bodyPr/>
        <a:lstStyle/>
        <a:p>
          <a:endParaRPr lang="zh-CN" altLang="en-US"/>
        </a:p>
      </dgm:t>
    </dgm:pt>
    <dgm:pt modelId="{4FE6BAA6-0F21-5A47-BA7E-1975096E15BC}">
      <dgm:prSet/>
      <dgm:spPr/>
      <dgm:t>
        <a:bodyPr/>
        <a:lstStyle/>
        <a:p>
          <a:r>
            <a:rPr lang="en-US" altLang="zh-CN"/>
            <a:t>…………</a:t>
          </a:r>
          <a:endParaRPr lang="zh-CN" altLang="en-US"/>
        </a:p>
      </dgm:t>
    </dgm:pt>
    <dgm:pt modelId="{BF90881E-45B8-2549-B407-9FCC4B5EE428}" type="parTrans" cxnId="{A602118B-BF27-FA47-96F6-9469F74D5554}">
      <dgm:prSet/>
      <dgm:spPr/>
      <dgm:t>
        <a:bodyPr/>
        <a:lstStyle/>
        <a:p>
          <a:endParaRPr lang="zh-CN" altLang="en-US"/>
        </a:p>
      </dgm:t>
    </dgm:pt>
    <dgm:pt modelId="{558F79B9-DBF9-9C43-831D-3EC171AAF97B}" type="sibTrans" cxnId="{A602118B-BF27-FA47-96F6-9469F74D5554}">
      <dgm:prSet/>
      <dgm:spPr/>
      <dgm:t>
        <a:bodyPr/>
        <a:lstStyle/>
        <a:p>
          <a:endParaRPr lang="zh-CN" altLang="en-US"/>
        </a:p>
      </dgm:t>
    </dgm:pt>
    <dgm:pt modelId="{65060B59-644C-9C4A-BCEF-A7BEDCECB822}">
      <dgm:prSet/>
      <dgm:spPr/>
      <dgm:t>
        <a:bodyPr/>
        <a:lstStyle/>
        <a:p>
          <a:r>
            <a:rPr lang="zh-CN" altLang="en-US"/>
            <a:t>内容要求</a:t>
          </a:r>
          <a:r>
            <a:rPr lang="en-US" altLang="zh-CN"/>
            <a:t>2.1</a:t>
          </a:r>
          <a:endParaRPr lang="zh-CN" altLang="en-US"/>
        </a:p>
      </dgm:t>
    </dgm:pt>
    <dgm:pt modelId="{085673A5-6322-E348-A42B-0B4F84FE5D28}" type="parTrans" cxnId="{F698892F-ECA6-604F-9D20-F54FA38A5FF1}">
      <dgm:prSet/>
      <dgm:spPr/>
      <dgm:t>
        <a:bodyPr/>
        <a:lstStyle/>
        <a:p>
          <a:endParaRPr lang="zh-CN" altLang="en-US"/>
        </a:p>
      </dgm:t>
    </dgm:pt>
    <dgm:pt modelId="{22DB8E04-0E2E-B641-8CD5-62CCEF1B25B2}" type="sibTrans" cxnId="{F698892F-ECA6-604F-9D20-F54FA38A5FF1}">
      <dgm:prSet/>
      <dgm:spPr/>
      <dgm:t>
        <a:bodyPr/>
        <a:lstStyle/>
        <a:p>
          <a:endParaRPr lang="zh-CN" altLang="en-US"/>
        </a:p>
      </dgm:t>
    </dgm:pt>
    <dgm:pt modelId="{F4E012FF-E188-0343-BBD1-BA4DD048FC22}">
      <dgm:prSet/>
      <dgm:spPr/>
      <dgm:t>
        <a:bodyPr/>
        <a:lstStyle/>
        <a:p>
          <a:r>
            <a:rPr lang="en-US" altLang="zh-CN"/>
            <a:t>…………</a:t>
          </a:r>
          <a:endParaRPr lang="zh-CN" altLang="en-US"/>
        </a:p>
      </dgm:t>
    </dgm:pt>
    <dgm:pt modelId="{A820D43F-6499-A746-BF57-4A3783B33362}" type="parTrans" cxnId="{7EA9C424-6E26-1146-BCEA-283B187CDACF}">
      <dgm:prSet/>
      <dgm:spPr/>
      <dgm:t>
        <a:bodyPr/>
        <a:lstStyle/>
        <a:p>
          <a:endParaRPr lang="zh-CN" altLang="en-US"/>
        </a:p>
      </dgm:t>
    </dgm:pt>
    <dgm:pt modelId="{B880378E-350C-D245-93E9-516DFA847DD2}" type="sibTrans" cxnId="{7EA9C424-6E26-1146-BCEA-283B187CDACF}">
      <dgm:prSet/>
      <dgm:spPr/>
      <dgm:t>
        <a:bodyPr/>
        <a:lstStyle/>
        <a:p>
          <a:endParaRPr lang="zh-CN" altLang="en-US"/>
        </a:p>
      </dgm:t>
    </dgm:pt>
    <dgm:pt modelId="{360FE0E6-A429-884C-AAFE-ADBA371B0916}">
      <dgm:prSet/>
      <dgm:spPr/>
      <dgm:t>
        <a:bodyPr/>
        <a:lstStyle/>
        <a:p>
          <a:r>
            <a:rPr lang="zh-CN" altLang="en-US"/>
            <a:t>内容要求</a:t>
          </a:r>
          <a:r>
            <a:rPr lang="en-US" altLang="zh-CN"/>
            <a:t>3.1</a:t>
          </a:r>
          <a:endParaRPr lang="zh-CN" altLang="en-US"/>
        </a:p>
      </dgm:t>
    </dgm:pt>
    <dgm:pt modelId="{3A4E1B8C-1B0A-5D4D-A5EC-D383AFE6A0F0}" type="parTrans" cxnId="{4F82C2DB-53C8-F444-AE5D-9847EF6E0CC1}">
      <dgm:prSet/>
      <dgm:spPr/>
      <dgm:t>
        <a:bodyPr/>
        <a:lstStyle/>
        <a:p>
          <a:endParaRPr lang="zh-CN" altLang="en-US"/>
        </a:p>
      </dgm:t>
    </dgm:pt>
    <dgm:pt modelId="{6879F2DA-E8D3-E944-B59B-DD199E333A90}" type="sibTrans" cxnId="{4F82C2DB-53C8-F444-AE5D-9847EF6E0CC1}">
      <dgm:prSet/>
      <dgm:spPr/>
      <dgm:t>
        <a:bodyPr/>
        <a:lstStyle/>
        <a:p>
          <a:endParaRPr lang="zh-CN" altLang="en-US"/>
        </a:p>
      </dgm:t>
    </dgm:pt>
    <dgm:pt modelId="{5A2389D2-C83B-5547-8675-D2E9F94CE134}" type="pres">
      <dgm:prSet presAssocID="{7B8B1910-1FB2-1242-9074-B8306CE8CA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02FE978-8B9E-8642-AA48-F4DB682607B3}" type="pres">
      <dgm:prSet presAssocID="{922CA1E6-21C2-B94E-931D-962B47AC5858}" presName="hierRoot1" presStyleCnt="0"/>
      <dgm:spPr/>
      <dgm:t>
        <a:bodyPr/>
        <a:lstStyle/>
        <a:p>
          <a:endParaRPr lang="zh-CN" altLang="en-US"/>
        </a:p>
      </dgm:t>
    </dgm:pt>
    <dgm:pt modelId="{E7055726-3EF3-5A4E-A4F5-EA18F58C078A}" type="pres">
      <dgm:prSet presAssocID="{922CA1E6-21C2-B94E-931D-962B47AC5858}" presName="composite" presStyleCnt="0"/>
      <dgm:spPr/>
      <dgm:t>
        <a:bodyPr/>
        <a:lstStyle/>
        <a:p>
          <a:endParaRPr lang="zh-CN" altLang="en-US"/>
        </a:p>
      </dgm:t>
    </dgm:pt>
    <dgm:pt modelId="{FE3CCF3C-3B6A-B042-931A-CFAED42E78B6}" type="pres">
      <dgm:prSet presAssocID="{922CA1E6-21C2-B94E-931D-962B47AC5858}" presName="background" presStyleLbl="node0" presStyleIdx="0" presStyleCnt="1"/>
      <dgm:spPr/>
      <dgm:t>
        <a:bodyPr/>
        <a:lstStyle/>
        <a:p>
          <a:endParaRPr lang="zh-CN" altLang="en-US"/>
        </a:p>
      </dgm:t>
    </dgm:pt>
    <dgm:pt modelId="{510AAEB7-DDCC-334D-A942-9A3A51DFBC32}" type="pres">
      <dgm:prSet presAssocID="{922CA1E6-21C2-B94E-931D-962B47AC5858}" presName="text" presStyleLbl="fgAcc0" presStyleIdx="0" presStyleCnt="1" custScaleX="2910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CFADD80-AB78-B045-A5DE-DDB4E509546A}" type="pres">
      <dgm:prSet presAssocID="{922CA1E6-21C2-B94E-931D-962B47AC5858}" presName="hierChild2" presStyleCnt="0"/>
      <dgm:spPr/>
      <dgm:t>
        <a:bodyPr/>
        <a:lstStyle/>
        <a:p>
          <a:endParaRPr lang="zh-CN" altLang="en-US"/>
        </a:p>
      </dgm:t>
    </dgm:pt>
    <dgm:pt modelId="{3A2ABEBF-29D0-6248-A58D-A657AB612B53}" type="pres">
      <dgm:prSet presAssocID="{98AF4F1E-8A90-8641-8787-5820656D3240}" presName="Name10" presStyleLbl="parChTrans1D2" presStyleIdx="0" presStyleCnt="3"/>
      <dgm:spPr/>
      <dgm:t>
        <a:bodyPr/>
        <a:lstStyle/>
        <a:p>
          <a:endParaRPr lang="zh-CN" altLang="en-US"/>
        </a:p>
      </dgm:t>
    </dgm:pt>
    <dgm:pt modelId="{2C75AF97-5D13-A945-85DA-AEEDAC87D6C0}" type="pres">
      <dgm:prSet presAssocID="{6BE09488-D346-E545-85AD-CC930E31A7C5}" presName="hierRoot2" presStyleCnt="0"/>
      <dgm:spPr/>
      <dgm:t>
        <a:bodyPr/>
        <a:lstStyle/>
        <a:p>
          <a:endParaRPr lang="zh-CN" altLang="en-US"/>
        </a:p>
      </dgm:t>
    </dgm:pt>
    <dgm:pt modelId="{BC70AD25-ACE2-9542-B55A-663AD7A6A5B1}" type="pres">
      <dgm:prSet presAssocID="{6BE09488-D346-E545-85AD-CC930E31A7C5}" presName="composite2" presStyleCnt="0"/>
      <dgm:spPr/>
      <dgm:t>
        <a:bodyPr/>
        <a:lstStyle/>
        <a:p>
          <a:endParaRPr lang="zh-CN" altLang="en-US"/>
        </a:p>
      </dgm:t>
    </dgm:pt>
    <dgm:pt modelId="{F11D903B-9DB6-784F-A9D1-C3F653B92029}" type="pres">
      <dgm:prSet presAssocID="{6BE09488-D346-E545-85AD-CC930E31A7C5}" presName="background2" presStyleLbl="node2" presStyleIdx="0" presStyleCnt="3"/>
      <dgm:spPr/>
      <dgm:t>
        <a:bodyPr/>
        <a:lstStyle/>
        <a:p>
          <a:endParaRPr lang="zh-CN" altLang="en-US"/>
        </a:p>
      </dgm:t>
    </dgm:pt>
    <dgm:pt modelId="{10E10FCD-401D-C941-9B4C-BA6431422C63}" type="pres">
      <dgm:prSet presAssocID="{6BE09488-D346-E545-85AD-CC930E31A7C5}" presName="text2" presStyleLbl="fgAcc2" presStyleIdx="0" presStyleCnt="3" custLinFactNeighborX="-3789" custLinFactNeighborY="113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1A77AD-67E2-0344-BAF8-CB141758F947}" type="pres">
      <dgm:prSet presAssocID="{6BE09488-D346-E545-85AD-CC930E31A7C5}" presName="hierChild3" presStyleCnt="0"/>
      <dgm:spPr/>
      <dgm:t>
        <a:bodyPr/>
        <a:lstStyle/>
        <a:p>
          <a:endParaRPr lang="zh-CN" altLang="en-US"/>
        </a:p>
      </dgm:t>
    </dgm:pt>
    <dgm:pt modelId="{1EC12387-DD42-7143-A4E0-A289290D41EC}" type="pres">
      <dgm:prSet presAssocID="{24681B3A-C4F2-9B43-9B06-7C2CA4658BD5}" presName="Name17" presStyleLbl="parChTrans1D3" presStyleIdx="0" presStyleCnt="5"/>
      <dgm:spPr/>
      <dgm:t>
        <a:bodyPr/>
        <a:lstStyle/>
        <a:p>
          <a:endParaRPr lang="zh-CN" altLang="en-US"/>
        </a:p>
      </dgm:t>
    </dgm:pt>
    <dgm:pt modelId="{38B232C6-0889-C349-801F-3114905BEAE4}" type="pres">
      <dgm:prSet presAssocID="{A4387B42-41DE-0B44-B3D0-5C219AF9F591}" presName="hierRoot3" presStyleCnt="0"/>
      <dgm:spPr/>
      <dgm:t>
        <a:bodyPr/>
        <a:lstStyle/>
        <a:p>
          <a:endParaRPr lang="zh-CN" altLang="en-US"/>
        </a:p>
      </dgm:t>
    </dgm:pt>
    <dgm:pt modelId="{0147B2C0-14B5-3444-9009-29D028BC349B}" type="pres">
      <dgm:prSet presAssocID="{A4387B42-41DE-0B44-B3D0-5C219AF9F591}" presName="composite3" presStyleCnt="0"/>
      <dgm:spPr/>
      <dgm:t>
        <a:bodyPr/>
        <a:lstStyle/>
        <a:p>
          <a:endParaRPr lang="zh-CN" altLang="en-US"/>
        </a:p>
      </dgm:t>
    </dgm:pt>
    <dgm:pt modelId="{821120D4-0616-0248-95BD-33E684D6DE1B}" type="pres">
      <dgm:prSet presAssocID="{A4387B42-41DE-0B44-B3D0-5C219AF9F591}" presName="background3" presStyleLbl="node3" presStyleIdx="0" presStyleCnt="5"/>
      <dgm:spPr/>
      <dgm:t>
        <a:bodyPr/>
        <a:lstStyle/>
        <a:p>
          <a:endParaRPr lang="zh-CN" altLang="en-US"/>
        </a:p>
      </dgm:t>
    </dgm:pt>
    <dgm:pt modelId="{20A6EA6B-7C53-E045-8A59-6FE6BE6FE785}" type="pres">
      <dgm:prSet presAssocID="{A4387B42-41DE-0B44-B3D0-5C219AF9F59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130B72-BF5F-234A-9160-A9EC8C2E2AF8}" type="pres">
      <dgm:prSet presAssocID="{A4387B42-41DE-0B44-B3D0-5C219AF9F591}" presName="hierChild4" presStyleCnt="0"/>
      <dgm:spPr/>
      <dgm:t>
        <a:bodyPr/>
        <a:lstStyle/>
        <a:p>
          <a:endParaRPr lang="zh-CN" altLang="en-US"/>
        </a:p>
      </dgm:t>
    </dgm:pt>
    <dgm:pt modelId="{2E8B83BA-8997-6243-8ABE-6CDCE7D7E846}" type="pres">
      <dgm:prSet presAssocID="{60F82B7E-4700-F943-BCD5-542CE8285C37}" presName="Name23" presStyleLbl="parChTrans1D4" presStyleIdx="0" presStyleCnt="9"/>
      <dgm:spPr/>
      <dgm:t>
        <a:bodyPr/>
        <a:lstStyle/>
        <a:p>
          <a:endParaRPr lang="zh-CN" altLang="en-US"/>
        </a:p>
      </dgm:t>
    </dgm:pt>
    <dgm:pt modelId="{A7463F8C-803E-1A45-80EF-F4DF1BD29501}" type="pres">
      <dgm:prSet presAssocID="{D040683B-0392-C84C-83D7-C169655DCBF3}" presName="hierRoot4" presStyleCnt="0"/>
      <dgm:spPr/>
      <dgm:t>
        <a:bodyPr/>
        <a:lstStyle/>
        <a:p>
          <a:endParaRPr lang="zh-CN" altLang="en-US"/>
        </a:p>
      </dgm:t>
    </dgm:pt>
    <dgm:pt modelId="{F333878D-DADC-5B4D-BAD5-95CDDF6F09FB}" type="pres">
      <dgm:prSet presAssocID="{D040683B-0392-C84C-83D7-C169655DCBF3}" presName="composite4" presStyleCnt="0"/>
      <dgm:spPr/>
      <dgm:t>
        <a:bodyPr/>
        <a:lstStyle/>
        <a:p>
          <a:endParaRPr lang="zh-CN" altLang="en-US"/>
        </a:p>
      </dgm:t>
    </dgm:pt>
    <dgm:pt modelId="{75EA654A-5AE8-1547-9288-8A9439EB6891}" type="pres">
      <dgm:prSet presAssocID="{D040683B-0392-C84C-83D7-C169655DCBF3}" presName="background4" presStyleLbl="node4" presStyleIdx="0" presStyleCnt="9"/>
      <dgm:spPr/>
      <dgm:t>
        <a:bodyPr/>
        <a:lstStyle/>
        <a:p>
          <a:endParaRPr lang="zh-CN" altLang="en-US"/>
        </a:p>
      </dgm:t>
    </dgm:pt>
    <dgm:pt modelId="{35BC48B0-1EDF-9A46-9143-251CC06F3542}" type="pres">
      <dgm:prSet presAssocID="{D040683B-0392-C84C-83D7-C169655DCBF3}" presName="text4" presStyleLbl="fgAcc4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523750-DD89-744D-8F66-AA36DDA9B2A4}" type="pres">
      <dgm:prSet presAssocID="{D040683B-0392-C84C-83D7-C169655DCBF3}" presName="hierChild5" presStyleCnt="0"/>
      <dgm:spPr/>
      <dgm:t>
        <a:bodyPr/>
        <a:lstStyle/>
        <a:p>
          <a:endParaRPr lang="zh-CN" altLang="en-US"/>
        </a:p>
      </dgm:t>
    </dgm:pt>
    <dgm:pt modelId="{89EF976E-EB2E-E443-B6CD-75B939718135}" type="pres">
      <dgm:prSet presAssocID="{4E0FA46F-3998-E549-B85D-44DB547FE76F}" presName="Name23" presStyleLbl="parChTrans1D4" presStyleIdx="1" presStyleCnt="9"/>
      <dgm:spPr/>
      <dgm:t>
        <a:bodyPr/>
        <a:lstStyle/>
        <a:p>
          <a:endParaRPr lang="zh-CN" altLang="en-US"/>
        </a:p>
      </dgm:t>
    </dgm:pt>
    <dgm:pt modelId="{0F7945F3-63EC-5046-AC92-0BE3160B5D48}" type="pres">
      <dgm:prSet presAssocID="{7A2AE2E7-A2C6-674F-A519-4E4E6EF1A6FD}" presName="hierRoot4" presStyleCnt="0"/>
      <dgm:spPr/>
      <dgm:t>
        <a:bodyPr/>
        <a:lstStyle/>
        <a:p>
          <a:endParaRPr lang="zh-CN" altLang="en-US"/>
        </a:p>
      </dgm:t>
    </dgm:pt>
    <dgm:pt modelId="{080E48EB-6201-6C42-AAEB-EA5F478510E0}" type="pres">
      <dgm:prSet presAssocID="{7A2AE2E7-A2C6-674F-A519-4E4E6EF1A6FD}" presName="composite4" presStyleCnt="0"/>
      <dgm:spPr/>
      <dgm:t>
        <a:bodyPr/>
        <a:lstStyle/>
        <a:p>
          <a:endParaRPr lang="zh-CN" altLang="en-US"/>
        </a:p>
      </dgm:t>
    </dgm:pt>
    <dgm:pt modelId="{8E62D0FB-4219-D843-9CF1-10495960E12F}" type="pres">
      <dgm:prSet presAssocID="{7A2AE2E7-A2C6-674F-A519-4E4E6EF1A6FD}" presName="background4" presStyleLbl="node4" presStyleIdx="1" presStyleCnt="9"/>
      <dgm:spPr/>
      <dgm:t>
        <a:bodyPr/>
        <a:lstStyle/>
        <a:p>
          <a:endParaRPr lang="zh-CN" altLang="en-US"/>
        </a:p>
      </dgm:t>
    </dgm:pt>
    <dgm:pt modelId="{2213C123-2FBF-4945-BB4F-08F9F4C2B762}" type="pres">
      <dgm:prSet presAssocID="{7A2AE2E7-A2C6-674F-A519-4E4E6EF1A6FD}" presName="text4" presStyleLbl="fgAcc4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58E3A4-6CBE-0E4D-9D72-7585205CABF8}" type="pres">
      <dgm:prSet presAssocID="{7A2AE2E7-A2C6-674F-A519-4E4E6EF1A6FD}" presName="hierChild5" presStyleCnt="0"/>
      <dgm:spPr/>
      <dgm:t>
        <a:bodyPr/>
        <a:lstStyle/>
        <a:p>
          <a:endParaRPr lang="zh-CN" altLang="en-US"/>
        </a:p>
      </dgm:t>
    </dgm:pt>
    <dgm:pt modelId="{2A03B803-869F-4D47-ACF4-570148B5234B}" type="pres">
      <dgm:prSet presAssocID="{2FAB2EE5-8A70-6E4E-851D-9E5CD3C27E6C}" presName="Name17" presStyleLbl="parChTrans1D3" presStyleIdx="1" presStyleCnt="5"/>
      <dgm:spPr/>
      <dgm:t>
        <a:bodyPr/>
        <a:lstStyle/>
        <a:p>
          <a:endParaRPr lang="zh-CN" altLang="en-US"/>
        </a:p>
      </dgm:t>
    </dgm:pt>
    <dgm:pt modelId="{E6BC0538-CB86-D34C-8FB7-463C81B433C8}" type="pres">
      <dgm:prSet presAssocID="{6B29A9DC-D759-9241-BB65-ED4213E8C750}" presName="hierRoot3" presStyleCnt="0"/>
      <dgm:spPr/>
      <dgm:t>
        <a:bodyPr/>
        <a:lstStyle/>
        <a:p>
          <a:endParaRPr lang="zh-CN" altLang="en-US"/>
        </a:p>
      </dgm:t>
    </dgm:pt>
    <dgm:pt modelId="{D9BF505F-33FC-7E4B-95E4-C3E1B8D7D1FD}" type="pres">
      <dgm:prSet presAssocID="{6B29A9DC-D759-9241-BB65-ED4213E8C750}" presName="composite3" presStyleCnt="0"/>
      <dgm:spPr/>
      <dgm:t>
        <a:bodyPr/>
        <a:lstStyle/>
        <a:p>
          <a:endParaRPr lang="zh-CN" altLang="en-US"/>
        </a:p>
      </dgm:t>
    </dgm:pt>
    <dgm:pt modelId="{188CB9C2-CA04-EE48-9159-C7497A6B192E}" type="pres">
      <dgm:prSet presAssocID="{6B29A9DC-D759-9241-BB65-ED4213E8C750}" presName="background3" presStyleLbl="node3" presStyleIdx="1" presStyleCnt="5"/>
      <dgm:spPr/>
      <dgm:t>
        <a:bodyPr/>
        <a:lstStyle/>
        <a:p>
          <a:endParaRPr lang="zh-CN" altLang="en-US"/>
        </a:p>
      </dgm:t>
    </dgm:pt>
    <dgm:pt modelId="{FE8A2EFD-1195-A845-9332-E2BC0EC96145}" type="pres">
      <dgm:prSet presAssocID="{6B29A9DC-D759-9241-BB65-ED4213E8C75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362315-B1A7-C549-997C-E4A4D0F1BB1A}" type="pres">
      <dgm:prSet presAssocID="{6B29A9DC-D759-9241-BB65-ED4213E8C750}" presName="hierChild4" presStyleCnt="0"/>
      <dgm:spPr/>
      <dgm:t>
        <a:bodyPr/>
        <a:lstStyle/>
        <a:p>
          <a:endParaRPr lang="zh-CN" altLang="en-US"/>
        </a:p>
      </dgm:t>
    </dgm:pt>
    <dgm:pt modelId="{0D6C2740-22F2-6E4F-914B-861A818D770C}" type="pres">
      <dgm:prSet presAssocID="{E78FE08E-C968-B745-9114-3F84A38DC590}" presName="Name23" presStyleLbl="parChTrans1D4" presStyleIdx="2" presStyleCnt="9"/>
      <dgm:spPr/>
      <dgm:t>
        <a:bodyPr/>
        <a:lstStyle/>
        <a:p>
          <a:endParaRPr lang="zh-CN" altLang="en-US"/>
        </a:p>
      </dgm:t>
    </dgm:pt>
    <dgm:pt modelId="{43521706-355C-7E46-A202-F2E303B49E2C}" type="pres">
      <dgm:prSet presAssocID="{DF37E758-B843-2041-87A4-4E7507E5ABCC}" presName="hierRoot4" presStyleCnt="0"/>
      <dgm:spPr/>
      <dgm:t>
        <a:bodyPr/>
        <a:lstStyle/>
        <a:p>
          <a:endParaRPr lang="zh-CN" altLang="en-US"/>
        </a:p>
      </dgm:t>
    </dgm:pt>
    <dgm:pt modelId="{1743ABC6-87D4-3B4D-82D2-2CAF9AE603D3}" type="pres">
      <dgm:prSet presAssocID="{DF37E758-B843-2041-87A4-4E7507E5ABCC}" presName="composite4" presStyleCnt="0"/>
      <dgm:spPr/>
      <dgm:t>
        <a:bodyPr/>
        <a:lstStyle/>
        <a:p>
          <a:endParaRPr lang="zh-CN" altLang="en-US"/>
        </a:p>
      </dgm:t>
    </dgm:pt>
    <dgm:pt modelId="{E9CB01C2-1E30-9148-9111-BC82DA0A29EB}" type="pres">
      <dgm:prSet presAssocID="{DF37E758-B843-2041-87A4-4E7507E5ABCC}" presName="background4" presStyleLbl="node4" presStyleIdx="2" presStyleCnt="9"/>
      <dgm:spPr/>
      <dgm:t>
        <a:bodyPr/>
        <a:lstStyle/>
        <a:p>
          <a:endParaRPr lang="zh-CN" altLang="en-US"/>
        </a:p>
      </dgm:t>
    </dgm:pt>
    <dgm:pt modelId="{210F1F65-5DF0-A946-B409-1B0E035A843C}" type="pres">
      <dgm:prSet presAssocID="{DF37E758-B843-2041-87A4-4E7507E5ABCC}" presName="text4" presStyleLbl="fgAcc4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FA4063E-CA0E-A244-9CD6-16306977AB0B}" type="pres">
      <dgm:prSet presAssocID="{DF37E758-B843-2041-87A4-4E7507E5ABCC}" presName="hierChild5" presStyleCnt="0"/>
      <dgm:spPr/>
      <dgm:t>
        <a:bodyPr/>
        <a:lstStyle/>
        <a:p>
          <a:endParaRPr lang="zh-CN" altLang="en-US"/>
        </a:p>
      </dgm:t>
    </dgm:pt>
    <dgm:pt modelId="{EA98D897-9AA0-DC43-87E2-A4BD55AF84C2}" type="pres">
      <dgm:prSet presAssocID="{8F9A5CCC-A636-FB4B-8A2C-7ABAD4DA5258}" presName="Name23" presStyleLbl="parChTrans1D4" presStyleIdx="3" presStyleCnt="9"/>
      <dgm:spPr/>
      <dgm:t>
        <a:bodyPr/>
        <a:lstStyle/>
        <a:p>
          <a:endParaRPr lang="zh-CN" altLang="en-US"/>
        </a:p>
      </dgm:t>
    </dgm:pt>
    <dgm:pt modelId="{342F6DC5-1E93-574B-B05E-783056502B01}" type="pres">
      <dgm:prSet presAssocID="{42A8738E-C4DC-0D45-A48C-113EB4113385}" presName="hierRoot4" presStyleCnt="0"/>
      <dgm:spPr/>
      <dgm:t>
        <a:bodyPr/>
        <a:lstStyle/>
        <a:p>
          <a:endParaRPr lang="zh-CN" altLang="en-US"/>
        </a:p>
      </dgm:t>
    </dgm:pt>
    <dgm:pt modelId="{CE9066C0-66CB-6247-9DFF-1B97EF51E739}" type="pres">
      <dgm:prSet presAssocID="{42A8738E-C4DC-0D45-A48C-113EB4113385}" presName="composite4" presStyleCnt="0"/>
      <dgm:spPr/>
      <dgm:t>
        <a:bodyPr/>
        <a:lstStyle/>
        <a:p>
          <a:endParaRPr lang="zh-CN" altLang="en-US"/>
        </a:p>
      </dgm:t>
    </dgm:pt>
    <dgm:pt modelId="{479C07D1-7377-0042-AED2-802C4033A7B0}" type="pres">
      <dgm:prSet presAssocID="{42A8738E-C4DC-0D45-A48C-113EB4113385}" presName="background4" presStyleLbl="node4" presStyleIdx="3" presStyleCnt="9"/>
      <dgm:spPr/>
      <dgm:t>
        <a:bodyPr/>
        <a:lstStyle/>
        <a:p>
          <a:endParaRPr lang="zh-CN" altLang="en-US"/>
        </a:p>
      </dgm:t>
    </dgm:pt>
    <dgm:pt modelId="{F51689FE-7FFF-8A4F-9409-A7D6FD69530E}" type="pres">
      <dgm:prSet presAssocID="{42A8738E-C4DC-0D45-A48C-113EB4113385}" presName="text4" presStyleLbl="fgAcc4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09517C-C0EB-5147-9B7F-BBD5ED1E4CBB}" type="pres">
      <dgm:prSet presAssocID="{42A8738E-C4DC-0D45-A48C-113EB4113385}" presName="hierChild5" presStyleCnt="0"/>
      <dgm:spPr/>
      <dgm:t>
        <a:bodyPr/>
        <a:lstStyle/>
        <a:p>
          <a:endParaRPr lang="zh-CN" altLang="en-US"/>
        </a:p>
      </dgm:t>
    </dgm:pt>
    <dgm:pt modelId="{5AA72A12-2DCC-6F4A-90CC-1290FBEE131F}" type="pres">
      <dgm:prSet presAssocID="{C8B36D66-4D6A-3543-9CF3-EC1030BD8DF1}" presName="Name10" presStyleLbl="parChTrans1D2" presStyleIdx="1" presStyleCnt="3"/>
      <dgm:spPr/>
      <dgm:t>
        <a:bodyPr/>
        <a:lstStyle/>
        <a:p>
          <a:endParaRPr lang="zh-CN" altLang="en-US"/>
        </a:p>
      </dgm:t>
    </dgm:pt>
    <dgm:pt modelId="{9C422466-7D98-0245-8F4D-CF496FC365A5}" type="pres">
      <dgm:prSet presAssocID="{3567B7F5-34A0-DA41-8AB3-CF066C5A9DBD}" presName="hierRoot2" presStyleCnt="0"/>
      <dgm:spPr/>
      <dgm:t>
        <a:bodyPr/>
        <a:lstStyle/>
        <a:p>
          <a:endParaRPr lang="zh-CN" altLang="en-US"/>
        </a:p>
      </dgm:t>
    </dgm:pt>
    <dgm:pt modelId="{7B79FF6D-F4F0-124E-9CC0-09D69A31A8A4}" type="pres">
      <dgm:prSet presAssocID="{3567B7F5-34A0-DA41-8AB3-CF066C5A9DBD}" presName="composite2" presStyleCnt="0"/>
      <dgm:spPr/>
      <dgm:t>
        <a:bodyPr/>
        <a:lstStyle/>
        <a:p>
          <a:endParaRPr lang="zh-CN" altLang="en-US"/>
        </a:p>
      </dgm:t>
    </dgm:pt>
    <dgm:pt modelId="{EE6865A8-36AA-CE42-B72F-27168C970CDA}" type="pres">
      <dgm:prSet presAssocID="{3567B7F5-34A0-DA41-8AB3-CF066C5A9DBD}" presName="background2" presStyleLbl="node2" presStyleIdx="1" presStyleCnt="3"/>
      <dgm:spPr/>
      <dgm:t>
        <a:bodyPr/>
        <a:lstStyle/>
        <a:p>
          <a:endParaRPr lang="zh-CN" altLang="en-US"/>
        </a:p>
      </dgm:t>
    </dgm:pt>
    <dgm:pt modelId="{6D4017A0-2450-0341-A17C-1771AF14D5A5}" type="pres">
      <dgm:prSet presAssocID="{3567B7F5-34A0-DA41-8AB3-CF066C5A9DBD}" presName="text2" presStyleLbl="fgAcc2" presStyleIdx="1" presStyleCnt="3" custLinFactNeighborX="-31610" custLinFactNeighborY="113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3445AC4-D371-4C48-B8B1-B4C569106043}" type="pres">
      <dgm:prSet presAssocID="{3567B7F5-34A0-DA41-8AB3-CF066C5A9DBD}" presName="hierChild3" presStyleCnt="0"/>
      <dgm:spPr/>
      <dgm:t>
        <a:bodyPr/>
        <a:lstStyle/>
        <a:p>
          <a:endParaRPr lang="zh-CN" altLang="en-US"/>
        </a:p>
      </dgm:t>
    </dgm:pt>
    <dgm:pt modelId="{B0BE22A1-6A40-864B-A8CC-75C5CA5012FF}" type="pres">
      <dgm:prSet presAssocID="{E53C5E24-EE98-5A46-B366-9378EF2702B7}" presName="Name17" presStyleLbl="parChTrans1D3" presStyleIdx="2" presStyleCnt="5"/>
      <dgm:spPr/>
      <dgm:t>
        <a:bodyPr/>
        <a:lstStyle/>
        <a:p>
          <a:endParaRPr lang="zh-CN" altLang="en-US"/>
        </a:p>
      </dgm:t>
    </dgm:pt>
    <dgm:pt modelId="{12BDE141-AE68-9746-AEE5-767851F6FCDA}" type="pres">
      <dgm:prSet presAssocID="{7E874116-35D6-BC47-AFF2-108C1079252C}" presName="hierRoot3" presStyleCnt="0"/>
      <dgm:spPr/>
      <dgm:t>
        <a:bodyPr/>
        <a:lstStyle/>
        <a:p>
          <a:endParaRPr lang="zh-CN" altLang="en-US"/>
        </a:p>
      </dgm:t>
    </dgm:pt>
    <dgm:pt modelId="{A85A3FA9-F0E5-1B48-A52C-24A15EB4DA01}" type="pres">
      <dgm:prSet presAssocID="{7E874116-35D6-BC47-AFF2-108C1079252C}" presName="composite3" presStyleCnt="0"/>
      <dgm:spPr/>
      <dgm:t>
        <a:bodyPr/>
        <a:lstStyle/>
        <a:p>
          <a:endParaRPr lang="zh-CN" altLang="en-US"/>
        </a:p>
      </dgm:t>
    </dgm:pt>
    <dgm:pt modelId="{5E404C5E-0864-7C43-918A-B40E957460FA}" type="pres">
      <dgm:prSet presAssocID="{7E874116-35D6-BC47-AFF2-108C1079252C}" presName="background3" presStyleLbl="node3" presStyleIdx="2" presStyleCnt="5"/>
      <dgm:spPr/>
      <dgm:t>
        <a:bodyPr/>
        <a:lstStyle/>
        <a:p>
          <a:endParaRPr lang="zh-CN" altLang="en-US"/>
        </a:p>
      </dgm:t>
    </dgm:pt>
    <dgm:pt modelId="{05D52351-DBEC-304B-A3C5-53417AFCFF3F}" type="pres">
      <dgm:prSet presAssocID="{7E874116-35D6-BC47-AFF2-108C1079252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001BF43-2AAE-014A-B461-AE6AB5581D13}" type="pres">
      <dgm:prSet presAssocID="{7E874116-35D6-BC47-AFF2-108C1079252C}" presName="hierChild4" presStyleCnt="0"/>
      <dgm:spPr/>
      <dgm:t>
        <a:bodyPr/>
        <a:lstStyle/>
        <a:p>
          <a:endParaRPr lang="zh-CN" altLang="en-US"/>
        </a:p>
      </dgm:t>
    </dgm:pt>
    <dgm:pt modelId="{696A076A-FA0A-DD49-82D0-462CF8DC7BE5}" type="pres">
      <dgm:prSet presAssocID="{8474E764-5C08-8F42-BF36-982683DE093D}" presName="Name23" presStyleLbl="parChTrans1D4" presStyleIdx="4" presStyleCnt="9"/>
      <dgm:spPr/>
      <dgm:t>
        <a:bodyPr/>
        <a:lstStyle/>
        <a:p>
          <a:endParaRPr lang="zh-CN" altLang="en-US"/>
        </a:p>
      </dgm:t>
    </dgm:pt>
    <dgm:pt modelId="{66134FE8-1543-BB44-9BC6-F5CAA1D58BC5}" type="pres">
      <dgm:prSet presAssocID="{5B3A3F37-4AC7-0040-88F2-5D66B5872872}" presName="hierRoot4" presStyleCnt="0"/>
      <dgm:spPr/>
      <dgm:t>
        <a:bodyPr/>
        <a:lstStyle/>
        <a:p>
          <a:endParaRPr lang="zh-CN" altLang="en-US"/>
        </a:p>
      </dgm:t>
    </dgm:pt>
    <dgm:pt modelId="{FCE19E1C-2D44-BD4D-BF5F-BF0032C43A3C}" type="pres">
      <dgm:prSet presAssocID="{5B3A3F37-4AC7-0040-88F2-5D66B5872872}" presName="composite4" presStyleCnt="0"/>
      <dgm:spPr/>
      <dgm:t>
        <a:bodyPr/>
        <a:lstStyle/>
        <a:p>
          <a:endParaRPr lang="zh-CN" altLang="en-US"/>
        </a:p>
      </dgm:t>
    </dgm:pt>
    <dgm:pt modelId="{77782C45-350B-964C-ADD0-064B2DC58D7E}" type="pres">
      <dgm:prSet presAssocID="{5B3A3F37-4AC7-0040-88F2-5D66B5872872}" presName="background4" presStyleLbl="node4" presStyleIdx="4" presStyleCnt="9"/>
      <dgm:spPr/>
      <dgm:t>
        <a:bodyPr/>
        <a:lstStyle/>
        <a:p>
          <a:endParaRPr lang="zh-CN" altLang="en-US"/>
        </a:p>
      </dgm:t>
    </dgm:pt>
    <dgm:pt modelId="{B234D946-3906-FB41-9F37-11C6403CE3CE}" type="pres">
      <dgm:prSet presAssocID="{5B3A3F37-4AC7-0040-88F2-5D66B5872872}" presName="text4" presStyleLbl="fgAcc4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E30312-1531-CB41-82D2-2C0E5D9D9496}" type="pres">
      <dgm:prSet presAssocID="{5B3A3F37-4AC7-0040-88F2-5D66B5872872}" presName="hierChild5" presStyleCnt="0"/>
      <dgm:spPr/>
      <dgm:t>
        <a:bodyPr/>
        <a:lstStyle/>
        <a:p>
          <a:endParaRPr lang="zh-CN" altLang="en-US"/>
        </a:p>
      </dgm:t>
    </dgm:pt>
    <dgm:pt modelId="{C28515AE-F4FB-8347-8F95-11C5A83C9082}" type="pres">
      <dgm:prSet presAssocID="{BF90881E-45B8-2549-B407-9FCC4B5EE428}" presName="Name23" presStyleLbl="parChTrans1D4" presStyleIdx="5" presStyleCnt="9"/>
      <dgm:spPr/>
      <dgm:t>
        <a:bodyPr/>
        <a:lstStyle/>
        <a:p>
          <a:endParaRPr lang="zh-CN" altLang="en-US"/>
        </a:p>
      </dgm:t>
    </dgm:pt>
    <dgm:pt modelId="{74CAD3A7-5155-E04D-ACB2-AFCFB0573E21}" type="pres">
      <dgm:prSet presAssocID="{4FE6BAA6-0F21-5A47-BA7E-1975096E15BC}" presName="hierRoot4" presStyleCnt="0"/>
      <dgm:spPr/>
      <dgm:t>
        <a:bodyPr/>
        <a:lstStyle/>
        <a:p>
          <a:endParaRPr lang="zh-CN" altLang="en-US"/>
        </a:p>
      </dgm:t>
    </dgm:pt>
    <dgm:pt modelId="{E5761538-5A73-7648-8C6F-AA0049ACFD21}" type="pres">
      <dgm:prSet presAssocID="{4FE6BAA6-0F21-5A47-BA7E-1975096E15BC}" presName="composite4" presStyleCnt="0"/>
      <dgm:spPr/>
      <dgm:t>
        <a:bodyPr/>
        <a:lstStyle/>
        <a:p>
          <a:endParaRPr lang="zh-CN" altLang="en-US"/>
        </a:p>
      </dgm:t>
    </dgm:pt>
    <dgm:pt modelId="{58626B8F-57B8-AB44-9B2A-2D150DA3B379}" type="pres">
      <dgm:prSet presAssocID="{4FE6BAA6-0F21-5A47-BA7E-1975096E15BC}" presName="background4" presStyleLbl="node4" presStyleIdx="5" presStyleCnt="9"/>
      <dgm:spPr/>
      <dgm:t>
        <a:bodyPr/>
        <a:lstStyle/>
        <a:p>
          <a:endParaRPr lang="zh-CN" altLang="en-US"/>
        </a:p>
      </dgm:t>
    </dgm:pt>
    <dgm:pt modelId="{0339E71E-1814-4549-AAA7-9EECA5E9C049}" type="pres">
      <dgm:prSet presAssocID="{4FE6BAA6-0F21-5A47-BA7E-1975096E15BC}" presName="text4" presStyleLbl="fgAcc4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5BB025-7720-0B4E-849F-7549D8A3AC17}" type="pres">
      <dgm:prSet presAssocID="{4FE6BAA6-0F21-5A47-BA7E-1975096E15BC}" presName="hierChild5" presStyleCnt="0"/>
      <dgm:spPr/>
      <dgm:t>
        <a:bodyPr/>
        <a:lstStyle/>
        <a:p>
          <a:endParaRPr lang="zh-CN" altLang="en-US"/>
        </a:p>
      </dgm:t>
    </dgm:pt>
    <dgm:pt modelId="{1C908A03-1188-1D47-A943-D7FE168B91AE}" type="pres">
      <dgm:prSet presAssocID="{1B39A262-F266-5145-805F-8CDCD368DB21}" presName="Name17" presStyleLbl="parChTrans1D3" presStyleIdx="3" presStyleCnt="5"/>
      <dgm:spPr/>
      <dgm:t>
        <a:bodyPr/>
        <a:lstStyle/>
        <a:p>
          <a:endParaRPr lang="zh-CN" altLang="en-US"/>
        </a:p>
      </dgm:t>
    </dgm:pt>
    <dgm:pt modelId="{0B80555C-A205-534A-824D-25F37BED70FC}" type="pres">
      <dgm:prSet presAssocID="{6AC56607-8757-A24F-8E04-11F7B5364D03}" presName="hierRoot3" presStyleCnt="0"/>
      <dgm:spPr/>
      <dgm:t>
        <a:bodyPr/>
        <a:lstStyle/>
        <a:p>
          <a:endParaRPr lang="zh-CN" altLang="en-US"/>
        </a:p>
      </dgm:t>
    </dgm:pt>
    <dgm:pt modelId="{14AD828E-FA92-B84A-B76C-9E3206E986CD}" type="pres">
      <dgm:prSet presAssocID="{6AC56607-8757-A24F-8E04-11F7B5364D03}" presName="composite3" presStyleCnt="0"/>
      <dgm:spPr/>
      <dgm:t>
        <a:bodyPr/>
        <a:lstStyle/>
        <a:p>
          <a:endParaRPr lang="zh-CN" altLang="en-US"/>
        </a:p>
      </dgm:t>
    </dgm:pt>
    <dgm:pt modelId="{77F34DAF-02B9-4D42-915A-5057D4EBBA33}" type="pres">
      <dgm:prSet presAssocID="{6AC56607-8757-A24F-8E04-11F7B5364D03}" presName="background3" presStyleLbl="node3" presStyleIdx="3" presStyleCnt="5"/>
      <dgm:spPr/>
      <dgm:t>
        <a:bodyPr/>
        <a:lstStyle/>
        <a:p>
          <a:endParaRPr lang="zh-CN" altLang="en-US"/>
        </a:p>
      </dgm:t>
    </dgm:pt>
    <dgm:pt modelId="{A94D8341-CD61-764F-A36B-141FA8DDD8B2}" type="pres">
      <dgm:prSet presAssocID="{6AC56607-8757-A24F-8E04-11F7B5364D0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9B1CA8A-7BF2-AA4B-BBE5-F9490FBA50DC}" type="pres">
      <dgm:prSet presAssocID="{6AC56607-8757-A24F-8E04-11F7B5364D03}" presName="hierChild4" presStyleCnt="0"/>
      <dgm:spPr/>
      <dgm:t>
        <a:bodyPr/>
        <a:lstStyle/>
        <a:p>
          <a:endParaRPr lang="zh-CN" altLang="en-US"/>
        </a:p>
      </dgm:t>
    </dgm:pt>
    <dgm:pt modelId="{6BE8FF0B-0377-364E-85D0-D9CECE56F52B}" type="pres">
      <dgm:prSet presAssocID="{085673A5-6322-E348-A42B-0B4F84FE5D28}" presName="Name23" presStyleLbl="parChTrans1D4" presStyleIdx="6" presStyleCnt="9"/>
      <dgm:spPr/>
      <dgm:t>
        <a:bodyPr/>
        <a:lstStyle/>
        <a:p>
          <a:endParaRPr lang="zh-CN" altLang="en-US"/>
        </a:p>
      </dgm:t>
    </dgm:pt>
    <dgm:pt modelId="{1CFC5804-4DF5-FE49-9D44-D99E1C508129}" type="pres">
      <dgm:prSet presAssocID="{65060B59-644C-9C4A-BCEF-A7BEDCECB822}" presName="hierRoot4" presStyleCnt="0"/>
      <dgm:spPr/>
      <dgm:t>
        <a:bodyPr/>
        <a:lstStyle/>
        <a:p>
          <a:endParaRPr lang="zh-CN" altLang="en-US"/>
        </a:p>
      </dgm:t>
    </dgm:pt>
    <dgm:pt modelId="{6D57F9F0-662A-2E42-9185-5D44A113D689}" type="pres">
      <dgm:prSet presAssocID="{65060B59-644C-9C4A-BCEF-A7BEDCECB822}" presName="composite4" presStyleCnt="0"/>
      <dgm:spPr/>
      <dgm:t>
        <a:bodyPr/>
        <a:lstStyle/>
        <a:p>
          <a:endParaRPr lang="zh-CN" altLang="en-US"/>
        </a:p>
      </dgm:t>
    </dgm:pt>
    <dgm:pt modelId="{DA90E7B6-9A7E-BB40-B40F-37FD6157EDA0}" type="pres">
      <dgm:prSet presAssocID="{65060B59-644C-9C4A-BCEF-A7BEDCECB822}" presName="background4" presStyleLbl="node4" presStyleIdx="6" presStyleCnt="9"/>
      <dgm:spPr/>
      <dgm:t>
        <a:bodyPr/>
        <a:lstStyle/>
        <a:p>
          <a:endParaRPr lang="zh-CN" altLang="en-US"/>
        </a:p>
      </dgm:t>
    </dgm:pt>
    <dgm:pt modelId="{498F2A7C-09B6-D84C-9934-91020A95673B}" type="pres">
      <dgm:prSet presAssocID="{65060B59-644C-9C4A-BCEF-A7BEDCECB822}" presName="text4" presStyleLbl="fgAcc4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18BFA2-F687-4448-A715-90DD57D86A5C}" type="pres">
      <dgm:prSet presAssocID="{65060B59-644C-9C4A-BCEF-A7BEDCECB822}" presName="hierChild5" presStyleCnt="0"/>
      <dgm:spPr/>
      <dgm:t>
        <a:bodyPr/>
        <a:lstStyle/>
        <a:p>
          <a:endParaRPr lang="zh-CN" altLang="en-US"/>
        </a:p>
      </dgm:t>
    </dgm:pt>
    <dgm:pt modelId="{B1C87FCC-66BE-9445-BD32-8BD3ACE0F851}" type="pres">
      <dgm:prSet presAssocID="{A820D43F-6499-A746-BF57-4A3783B33362}" presName="Name23" presStyleLbl="parChTrans1D4" presStyleIdx="7" presStyleCnt="9"/>
      <dgm:spPr/>
      <dgm:t>
        <a:bodyPr/>
        <a:lstStyle/>
        <a:p>
          <a:endParaRPr lang="zh-CN" altLang="en-US"/>
        </a:p>
      </dgm:t>
    </dgm:pt>
    <dgm:pt modelId="{2FB1FB17-2C22-324F-A392-B50D44879C4F}" type="pres">
      <dgm:prSet presAssocID="{F4E012FF-E188-0343-BBD1-BA4DD048FC22}" presName="hierRoot4" presStyleCnt="0"/>
      <dgm:spPr/>
      <dgm:t>
        <a:bodyPr/>
        <a:lstStyle/>
        <a:p>
          <a:endParaRPr lang="zh-CN" altLang="en-US"/>
        </a:p>
      </dgm:t>
    </dgm:pt>
    <dgm:pt modelId="{FBE11A06-E8C3-E946-A720-2810283869E2}" type="pres">
      <dgm:prSet presAssocID="{F4E012FF-E188-0343-BBD1-BA4DD048FC22}" presName="composite4" presStyleCnt="0"/>
      <dgm:spPr/>
      <dgm:t>
        <a:bodyPr/>
        <a:lstStyle/>
        <a:p>
          <a:endParaRPr lang="zh-CN" altLang="en-US"/>
        </a:p>
      </dgm:t>
    </dgm:pt>
    <dgm:pt modelId="{880063AC-6C19-2D46-8FCF-D2B296ADD308}" type="pres">
      <dgm:prSet presAssocID="{F4E012FF-E188-0343-BBD1-BA4DD048FC22}" presName="background4" presStyleLbl="node4" presStyleIdx="7" presStyleCnt="9"/>
      <dgm:spPr/>
      <dgm:t>
        <a:bodyPr/>
        <a:lstStyle/>
        <a:p>
          <a:endParaRPr lang="zh-CN" altLang="en-US"/>
        </a:p>
      </dgm:t>
    </dgm:pt>
    <dgm:pt modelId="{3AA8441C-26B2-3948-8FB3-08080E34EE4C}" type="pres">
      <dgm:prSet presAssocID="{F4E012FF-E188-0343-BBD1-BA4DD048FC22}" presName="text4" presStyleLbl="fgAcc4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042EF9-C028-0D40-BB18-0E729A33E8FD}" type="pres">
      <dgm:prSet presAssocID="{F4E012FF-E188-0343-BBD1-BA4DD048FC22}" presName="hierChild5" presStyleCnt="0"/>
      <dgm:spPr/>
      <dgm:t>
        <a:bodyPr/>
        <a:lstStyle/>
        <a:p>
          <a:endParaRPr lang="zh-CN" altLang="en-US"/>
        </a:p>
      </dgm:t>
    </dgm:pt>
    <dgm:pt modelId="{BA350A86-3455-BB44-9B4F-858F675E9746}" type="pres">
      <dgm:prSet presAssocID="{1427A985-1C4E-7940-A193-7708E38634DA}" presName="Name17" presStyleLbl="parChTrans1D3" presStyleIdx="4" presStyleCnt="5"/>
      <dgm:spPr/>
      <dgm:t>
        <a:bodyPr/>
        <a:lstStyle/>
        <a:p>
          <a:endParaRPr lang="zh-CN" altLang="en-US"/>
        </a:p>
      </dgm:t>
    </dgm:pt>
    <dgm:pt modelId="{C12CB218-7521-D742-ADA4-E9AA0B435BF7}" type="pres">
      <dgm:prSet presAssocID="{7A823821-3D31-8648-B709-EFF71D910D0E}" presName="hierRoot3" presStyleCnt="0"/>
      <dgm:spPr/>
      <dgm:t>
        <a:bodyPr/>
        <a:lstStyle/>
        <a:p>
          <a:endParaRPr lang="zh-CN" altLang="en-US"/>
        </a:p>
      </dgm:t>
    </dgm:pt>
    <dgm:pt modelId="{9C01563E-3E14-D34B-ACE2-65E04B9F4F9C}" type="pres">
      <dgm:prSet presAssocID="{7A823821-3D31-8648-B709-EFF71D910D0E}" presName="composite3" presStyleCnt="0"/>
      <dgm:spPr/>
      <dgm:t>
        <a:bodyPr/>
        <a:lstStyle/>
        <a:p>
          <a:endParaRPr lang="zh-CN" altLang="en-US"/>
        </a:p>
      </dgm:t>
    </dgm:pt>
    <dgm:pt modelId="{A53902D2-FB9E-2D4B-B1D0-0BC366FC64D2}" type="pres">
      <dgm:prSet presAssocID="{7A823821-3D31-8648-B709-EFF71D910D0E}" presName="background3" presStyleLbl="node3" presStyleIdx="4" presStyleCnt="5"/>
      <dgm:spPr/>
      <dgm:t>
        <a:bodyPr/>
        <a:lstStyle/>
        <a:p>
          <a:endParaRPr lang="zh-CN" altLang="en-US"/>
        </a:p>
      </dgm:t>
    </dgm:pt>
    <dgm:pt modelId="{B2A1D944-5B64-8A49-9828-A99C2D63DDC4}" type="pres">
      <dgm:prSet presAssocID="{7A823821-3D31-8648-B709-EFF71D910D0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06940A5-AF97-934C-9A29-E0F413A8F092}" type="pres">
      <dgm:prSet presAssocID="{7A823821-3D31-8648-B709-EFF71D910D0E}" presName="hierChild4" presStyleCnt="0"/>
      <dgm:spPr/>
      <dgm:t>
        <a:bodyPr/>
        <a:lstStyle/>
        <a:p>
          <a:endParaRPr lang="zh-CN" altLang="en-US"/>
        </a:p>
      </dgm:t>
    </dgm:pt>
    <dgm:pt modelId="{848C46D4-22E6-A940-974C-0F010FFC931C}" type="pres">
      <dgm:prSet presAssocID="{3A4E1B8C-1B0A-5D4D-A5EC-D383AFE6A0F0}" presName="Name23" presStyleLbl="parChTrans1D4" presStyleIdx="8" presStyleCnt="9"/>
      <dgm:spPr/>
      <dgm:t>
        <a:bodyPr/>
        <a:lstStyle/>
        <a:p>
          <a:endParaRPr lang="zh-CN" altLang="en-US"/>
        </a:p>
      </dgm:t>
    </dgm:pt>
    <dgm:pt modelId="{1B9668B1-4694-7245-BF9B-163D3884476F}" type="pres">
      <dgm:prSet presAssocID="{360FE0E6-A429-884C-AAFE-ADBA371B0916}" presName="hierRoot4" presStyleCnt="0"/>
      <dgm:spPr/>
      <dgm:t>
        <a:bodyPr/>
        <a:lstStyle/>
        <a:p>
          <a:endParaRPr lang="zh-CN" altLang="en-US"/>
        </a:p>
      </dgm:t>
    </dgm:pt>
    <dgm:pt modelId="{B914E7AF-6CFB-9049-8882-69518F1D6B39}" type="pres">
      <dgm:prSet presAssocID="{360FE0E6-A429-884C-AAFE-ADBA371B0916}" presName="composite4" presStyleCnt="0"/>
      <dgm:spPr/>
      <dgm:t>
        <a:bodyPr/>
        <a:lstStyle/>
        <a:p>
          <a:endParaRPr lang="zh-CN" altLang="en-US"/>
        </a:p>
      </dgm:t>
    </dgm:pt>
    <dgm:pt modelId="{79D925BC-FBC5-464B-991C-9083D39567EF}" type="pres">
      <dgm:prSet presAssocID="{360FE0E6-A429-884C-AAFE-ADBA371B0916}" presName="background4" presStyleLbl="node4" presStyleIdx="8" presStyleCnt="9"/>
      <dgm:spPr/>
      <dgm:t>
        <a:bodyPr/>
        <a:lstStyle/>
        <a:p>
          <a:endParaRPr lang="zh-CN" altLang="en-US"/>
        </a:p>
      </dgm:t>
    </dgm:pt>
    <dgm:pt modelId="{F5A27676-CBA5-7342-B7E4-0019242B3607}" type="pres">
      <dgm:prSet presAssocID="{360FE0E6-A429-884C-AAFE-ADBA371B0916}" presName="text4" presStyleLbl="fgAcc4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9C58E4-107E-B640-A81D-CB2339BFF87B}" type="pres">
      <dgm:prSet presAssocID="{360FE0E6-A429-884C-AAFE-ADBA371B0916}" presName="hierChild5" presStyleCnt="0"/>
      <dgm:spPr/>
      <dgm:t>
        <a:bodyPr/>
        <a:lstStyle/>
        <a:p>
          <a:endParaRPr lang="zh-CN" altLang="en-US"/>
        </a:p>
      </dgm:t>
    </dgm:pt>
    <dgm:pt modelId="{FB9D0793-273F-A14A-9BEC-D14EB807DCAA}" type="pres">
      <dgm:prSet presAssocID="{79AFBE66-E0BA-FB4F-8072-71CBB8FFE676}" presName="Name10" presStyleLbl="parChTrans1D2" presStyleIdx="2" presStyleCnt="3"/>
      <dgm:spPr/>
      <dgm:t>
        <a:bodyPr/>
        <a:lstStyle/>
        <a:p>
          <a:endParaRPr lang="zh-CN" altLang="en-US"/>
        </a:p>
      </dgm:t>
    </dgm:pt>
    <dgm:pt modelId="{4385B020-86BD-224E-9182-3CDF4B7D87D2}" type="pres">
      <dgm:prSet presAssocID="{25038633-E369-0345-8B76-7B879FE61CDC}" presName="hierRoot2" presStyleCnt="0"/>
      <dgm:spPr/>
      <dgm:t>
        <a:bodyPr/>
        <a:lstStyle/>
        <a:p>
          <a:endParaRPr lang="zh-CN" altLang="en-US"/>
        </a:p>
      </dgm:t>
    </dgm:pt>
    <dgm:pt modelId="{2031F731-F03F-4446-8461-26B31D7E1853}" type="pres">
      <dgm:prSet presAssocID="{25038633-E369-0345-8B76-7B879FE61CDC}" presName="composite2" presStyleCnt="0"/>
      <dgm:spPr/>
      <dgm:t>
        <a:bodyPr/>
        <a:lstStyle/>
        <a:p>
          <a:endParaRPr lang="zh-CN" altLang="en-US"/>
        </a:p>
      </dgm:t>
    </dgm:pt>
    <dgm:pt modelId="{9611CB52-4EC7-444E-BCDF-6F093C991B58}" type="pres">
      <dgm:prSet presAssocID="{25038633-E369-0345-8B76-7B879FE61CDC}" presName="background2" presStyleLbl="node2" presStyleIdx="2" presStyleCnt="3"/>
      <dgm:spPr/>
      <dgm:t>
        <a:bodyPr/>
        <a:lstStyle/>
        <a:p>
          <a:endParaRPr lang="zh-CN" altLang="en-US"/>
        </a:p>
      </dgm:t>
    </dgm:pt>
    <dgm:pt modelId="{016C9516-0718-7E42-90C0-F770AE1FDD7D}" type="pres">
      <dgm:prSet presAssocID="{25038633-E369-0345-8B76-7B879FE61CD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E0A2DC-94F4-1449-AA26-AD9FF3B07BDC}" type="pres">
      <dgm:prSet presAssocID="{25038633-E369-0345-8B76-7B879FE61CDC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3A00660E-FAAC-7940-9C34-F5C5802DC876}" srcId="{6BE09488-D346-E545-85AD-CC930E31A7C5}" destId="{6B29A9DC-D759-9241-BB65-ED4213E8C750}" srcOrd="1" destOrd="0" parTransId="{2FAB2EE5-8A70-6E4E-851D-9E5CD3C27E6C}" sibTransId="{F3CA1DC7-C6C1-AF4C-86DB-950BE4F6AFD2}"/>
    <dgm:cxn modelId="{66DCBA82-8407-0F44-BE6F-FBC5653D7227}" type="presOf" srcId="{5B3A3F37-4AC7-0040-88F2-5D66B5872872}" destId="{B234D946-3906-FB41-9F37-11C6403CE3CE}" srcOrd="0" destOrd="0" presId="urn:microsoft.com/office/officeart/2005/8/layout/hierarchy1"/>
    <dgm:cxn modelId="{F744B72D-D0CA-564A-82BC-6D5358BC6B32}" type="presOf" srcId="{DF37E758-B843-2041-87A4-4E7507E5ABCC}" destId="{210F1F65-5DF0-A946-B409-1B0E035A843C}" srcOrd="0" destOrd="0" presId="urn:microsoft.com/office/officeart/2005/8/layout/hierarchy1"/>
    <dgm:cxn modelId="{762FA974-1E4B-2C4F-BAD6-6E27D3AB2D2C}" type="presOf" srcId="{8474E764-5C08-8F42-BF36-982683DE093D}" destId="{696A076A-FA0A-DD49-82D0-462CF8DC7BE5}" srcOrd="0" destOrd="0" presId="urn:microsoft.com/office/officeart/2005/8/layout/hierarchy1"/>
    <dgm:cxn modelId="{A1706AC8-E4C6-ED49-82D9-D867FD73EB85}" type="presOf" srcId="{6AC56607-8757-A24F-8E04-11F7B5364D03}" destId="{A94D8341-CD61-764F-A36B-141FA8DDD8B2}" srcOrd="0" destOrd="0" presId="urn:microsoft.com/office/officeart/2005/8/layout/hierarchy1"/>
    <dgm:cxn modelId="{3A12BFF0-D8E1-8140-A16A-B3745F5FD71E}" srcId="{6B29A9DC-D759-9241-BB65-ED4213E8C750}" destId="{DF37E758-B843-2041-87A4-4E7507E5ABCC}" srcOrd="0" destOrd="0" parTransId="{E78FE08E-C968-B745-9114-3F84A38DC590}" sibTransId="{82C25706-2332-8D4F-A76D-DAFE13CF9124}"/>
    <dgm:cxn modelId="{8431D522-B096-AD4B-8A70-FC975D76ED15}" srcId="{922CA1E6-21C2-B94E-931D-962B47AC5858}" destId="{3567B7F5-34A0-DA41-8AB3-CF066C5A9DBD}" srcOrd="1" destOrd="0" parTransId="{C8B36D66-4D6A-3543-9CF3-EC1030BD8DF1}" sibTransId="{CC5EF4AB-9C51-384C-8C6F-EB8300CD1B8C}"/>
    <dgm:cxn modelId="{329C5197-83FB-2C42-8DD0-BEDD0D9CAC57}" type="presOf" srcId="{4FE6BAA6-0F21-5A47-BA7E-1975096E15BC}" destId="{0339E71E-1814-4549-AAA7-9EECA5E9C049}" srcOrd="0" destOrd="0" presId="urn:microsoft.com/office/officeart/2005/8/layout/hierarchy1"/>
    <dgm:cxn modelId="{D36334BF-F28E-1D41-BE7B-D246C448639D}" type="presOf" srcId="{1B39A262-F266-5145-805F-8CDCD368DB21}" destId="{1C908A03-1188-1D47-A943-D7FE168B91AE}" srcOrd="0" destOrd="0" presId="urn:microsoft.com/office/officeart/2005/8/layout/hierarchy1"/>
    <dgm:cxn modelId="{A602118B-BF27-FA47-96F6-9469F74D5554}" srcId="{7E874116-35D6-BC47-AFF2-108C1079252C}" destId="{4FE6BAA6-0F21-5A47-BA7E-1975096E15BC}" srcOrd="1" destOrd="0" parTransId="{BF90881E-45B8-2549-B407-9FCC4B5EE428}" sibTransId="{558F79B9-DBF9-9C43-831D-3EC171AAF97B}"/>
    <dgm:cxn modelId="{78B6DAC7-1338-894E-9189-36848AABFA87}" type="presOf" srcId="{4E0FA46F-3998-E549-B85D-44DB547FE76F}" destId="{89EF976E-EB2E-E443-B6CD-75B939718135}" srcOrd="0" destOrd="0" presId="urn:microsoft.com/office/officeart/2005/8/layout/hierarchy1"/>
    <dgm:cxn modelId="{F698892F-ECA6-604F-9D20-F54FA38A5FF1}" srcId="{6AC56607-8757-A24F-8E04-11F7B5364D03}" destId="{65060B59-644C-9C4A-BCEF-A7BEDCECB822}" srcOrd="0" destOrd="0" parTransId="{085673A5-6322-E348-A42B-0B4F84FE5D28}" sibTransId="{22DB8E04-0E2E-B641-8CD5-62CCEF1B25B2}"/>
    <dgm:cxn modelId="{09C4E249-1D7A-0747-80BC-131F55C20F78}" type="presOf" srcId="{922CA1E6-21C2-B94E-931D-962B47AC5858}" destId="{510AAEB7-DDCC-334D-A942-9A3A51DFBC32}" srcOrd="0" destOrd="0" presId="urn:microsoft.com/office/officeart/2005/8/layout/hierarchy1"/>
    <dgm:cxn modelId="{7B89DE96-BC27-724D-9D39-CC6D114FBB4E}" type="presOf" srcId="{2FAB2EE5-8A70-6E4E-851D-9E5CD3C27E6C}" destId="{2A03B803-869F-4D47-ACF4-570148B5234B}" srcOrd="0" destOrd="0" presId="urn:microsoft.com/office/officeart/2005/8/layout/hierarchy1"/>
    <dgm:cxn modelId="{793D7758-5786-D843-B32D-100756B78AE6}" srcId="{922CA1E6-21C2-B94E-931D-962B47AC5858}" destId="{6BE09488-D346-E545-85AD-CC930E31A7C5}" srcOrd="0" destOrd="0" parTransId="{98AF4F1E-8A90-8641-8787-5820656D3240}" sibTransId="{524BFC0F-E818-E647-BD84-FCEB707C5862}"/>
    <dgm:cxn modelId="{C0DA10FA-88A5-184E-98FD-88B04F618C54}" srcId="{6B29A9DC-D759-9241-BB65-ED4213E8C750}" destId="{42A8738E-C4DC-0D45-A48C-113EB4113385}" srcOrd="1" destOrd="0" parTransId="{8F9A5CCC-A636-FB4B-8A2C-7ABAD4DA5258}" sibTransId="{42265433-3FBF-7D49-9DD8-13E72FAC9A48}"/>
    <dgm:cxn modelId="{78C03588-BAC6-564E-A942-D72BF7FF8435}" type="presOf" srcId="{BF90881E-45B8-2549-B407-9FCC4B5EE428}" destId="{C28515AE-F4FB-8347-8F95-11C5A83C9082}" srcOrd="0" destOrd="0" presId="urn:microsoft.com/office/officeart/2005/8/layout/hierarchy1"/>
    <dgm:cxn modelId="{288901F3-767D-8949-80D5-D536B8C7E71E}" srcId="{7E874116-35D6-BC47-AFF2-108C1079252C}" destId="{5B3A3F37-4AC7-0040-88F2-5D66B5872872}" srcOrd="0" destOrd="0" parTransId="{8474E764-5C08-8F42-BF36-982683DE093D}" sibTransId="{C2AB6473-F5AA-E741-957A-6BEAB0A7D62E}"/>
    <dgm:cxn modelId="{9BEDB670-9BBE-8545-AB22-45FE3006892A}" srcId="{A4387B42-41DE-0B44-B3D0-5C219AF9F591}" destId="{7A2AE2E7-A2C6-674F-A519-4E4E6EF1A6FD}" srcOrd="1" destOrd="0" parTransId="{4E0FA46F-3998-E549-B85D-44DB547FE76F}" sibTransId="{6D7C1EB6-C2F1-834E-8A66-E8B610613FC4}"/>
    <dgm:cxn modelId="{D034FAB2-E400-8246-B6F7-49317F4E7147}" type="presOf" srcId="{A820D43F-6499-A746-BF57-4A3783B33362}" destId="{B1C87FCC-66BE-9445-BD32-8BD3ACE0F851}" srcOrd="0" destOrd="0" presId="urn:microsoft.com/office/officeart/2005/8/layout/hierarchy1"/>
    <dgm:cxn modelId="{6DD3CD15-BB90-5641-9356-D15873F9592F}" type="presOf" srcId="{24681B3A-C4F2-9B43-9B06-7C2CA4658BD5}" destId="{1EC12387-DD42-7143-A4E0-A289290D41EC}" srcOrd="0" destOrd="0" presId="urn:microsoft.com/office/officeart/2005/8/layout/hierarchy1"/>
    <dgm:cxn modelId="{DAD49B02-D63D-8847-8555-D284A7324F6A}" type="presOf" srcId="{E53C5E24-EE98-5A46-B366-9378EF2702B7}" destId="{B0BE22A1-6A40-864B-A8CC-75C5CA5012FF}" srcOrd="0" destOrd="0" presId="urn:microsoft.com/office/officeart/2005/8/layout/hierarchy1"/>
    <dgm:cxn modelId="{9C40BD29-CDE4-1B4D-AFBD-E0C5E6C60C53}" srcId="{922CA1E6-21C2-B94E-931D-962B47AC5858}" destId="{25038633-E369-0345-8B76-7B879FE61CDC}" srcOrd="2" destOrd="0" parTransId="{79AFBE66-E0BA-FB4F-8072-71CBB8FFE676}" sibTransId="{AAB6B895-1C9C-BB45-9172-F58CB4E9F8BA}"/>
    <dgm:cxn modelId="{4C08BCE1-D349-424D-B8A1-2DEEF4675B06}" srcId="{A4387B42-41DE-0B44-B3D0-5C219AF9F591}" destId="{D040683B-0392-C84C-83D7-C169655DCBF3}" srcOrd="0" destOrd="0" parTransId="{60F82B7E-4700-F943-BCD5-542CE8285C37}" sibTransId="{CEDC2A8D-BFCC-D74D-9B82-B8B5A25B2ADD}"/>
    <dgm:cxn modelId="{62327350-B8B8-E248-852D-27AB66C7EE2F}" srcId="{3567B7F5-34A0-DA41-8AB3-CF066C5A9DBD}" destId="{6AC56607-8757-A24F-8E04-11F7B5364D03}" srcOrd="1" destOrd="0" parTransId="{1B39A262-F266-5145-805F-8CDCD368DB21}" sibTransId="{98277C7C-4B06-884F-B6DB-9E060B7C4B5B}"/>
    <dgm:cxn modelId="{60E00537-D418-834F-A05B-F8B7219474D1}" type="presOf" srcId="{7A823821-3D31-8648-B709-EFF71D910D0E}" destId="{B2A1D944-5B64-8A49-9828-A99C2D63DDC4}" srcOrd="0" destOrd="0" presId="urn:microsoft.com/office/officeart/2005/8/layout/hierarchy1"/>
    <dgm:cxn modelId="{31D3A8AE-53D8-3745-96E6-3E60ACCA23DB}" type="presOf" srcId="{E78FE08E-C968-B745-9114-3F84A38DC590}" destId="{0D6C2740-22F2-6E4F-914B-861A818D770C}" srcOrd="0" destOrd="0" presId="urn:microsoft.com/office/officeart/2005/8/layout/hierarchy1"/>
    <dgm:cxn modelId="{375FB560-3ED3-D84F-8B48-FE6E21F91895}" type="presOf" srcId="{D040683B-0392-C84C-83D7-C169655DCBF3}" destId="{35BC48B0-1EDF-9A46-9143-251CC06F3542}" srcOrd="0" destOrd="0" presId="urn:microsoft.com/office/officeart/2005/8/layout/hierarchy1"/>
    <dgm:cxn modelId="{576A6913-AC87-8D4F-AC34-97F361AC1176}" type="presOf" srcId="{65060B59-644C-9C4A-BCEF-A7BEDCECB822}" destId="{498F2A7C-09B6-D84C-9934-91020A95673B}" srcOrd="0" destOrd="0" presId="urn:microsoft.com/office/officeart/2005/8/layout/hierarchy1"/>
    <dgm:cxn modelId="{FEF584BF-DDBA-8544-8ACE-715A108122C7}" srcId="{6BE09488-D346-E545-85AD-CC930E31A7C5}" destId="{A4387B42-41DE-0B44-B3D0-5C219AF9F591}" srcOrd="0" destOrd="0" parTransId="{24681B3A-C4F2-9B43-9B06-7C2CA4658BD5}" sibTransId="{D68B7ED9-6B58-B741-847E-9D7C5CC4BF9C}"/>
    <dgm:cxn modelId="{4F82C2DB-53C8-F444-AE5D-9847EF6E0CC1}" srcId="{7A823821-3D31-8648-B709-EFF71D910D0E}" destId="{360FE0E6-A429-884C-AAFE-ADBA371B0916}" srcOrd="0" destOrd="0" parTransId="{3A4E1B8C-1B0A-5D4D-A5EC-D383AFE6A0F0}" sibTransId="{6879F2DA-E8D3-E944-B59B-DD199E333A90}"/>
    <dgm:cxn modelId="{DFE0CB93-DE6A-A946-945D-C832BDEE29CB}" type="presOf" srcId="{7E874116-35D6-BC47-AFF2-108C1079252C}" destId="{05D52351-DBEC-304B-A3C5-53417AFCFF3F}" srcOrd="0" destOrd="0" presId="urn:microsoft.com/office/officeart/2005/8/layout/hierarchy1"/>
    <dgm:cxn modelId="{8F6065E5-E822-CD48-936B-4FB13671ED10}" type="presOf" srcId="{1427A985-1C4E-7940-A193-7708E38634DA}" destId="{BA350A86-3455-BB44-9B4F-858F675E9746}" srcOrd="0" destOrd="0" presId="urn:microsoft.com/office/officeart/2005/8/layout/hierarchy1"/>
    <dgm:cxn modelId="{6C491735-0077-DB40-B1F6-E99DB3BC7375}" type="presOf" srcId="{3567B7F5-34A0-DA41-8AB3-CF066C5A9DBD}" destId="{6D4017A0-2450-0341-A17C-1771AF14D5A5}" srcOrd="0" destOrd="0" presId="urn:microsoft.com/office/officeart/2005/8/layout/hierarchy1"/>
    <dgm:cxn modelId="{85A1440C-6DB6-6A46-8D65-24699265ABE7}" type="presOf" srcId="{8F9A5CCC-A636-FB4B-8A2C-7ABAD4DA5258}" destId="{EA98D897-9AA0-DC43-87E2-A4BD55AF84C2}" srcOrd="0" destOrd="0" presId="urn:microsoft.com/office/officeart/2005/8/layout/hierarchy1"/>
    <dgm:cxn modelId="{E8036F29-41C8-0948-BABC-6BCD8454883B}" srcId="{3567B7F5-34A0-DA41-8AB3-CF066C5A9DBD}" destId="{7E874116-35D6-BC47-AFF2-108C1079252C}" srcOrd="0" destOrd="0" parTransId="{E53C5E24-EE98-5A46-B366-9378EF2702B7}" sibTransId="{A9E20475-2BF1-DC42-9EA5-A59EF38A02DC}"/>
    <dgm:cxn modelId="{16DEB7F2-98D1-2942-9A5B-AC724094E57B}" type="presOf" srcId="{25038633-E369-0345-8B76-7B879FE61CDC}" destId="{016C9516-0718-7E42-90C0-F770AE1FDD7D}" srcOrd="0" destOrd="0" presId="urn:microsoft.com/office/officeart/2005/8/layout/hierarchy1"/>
    <dgm:cxn modelId="{27951952-122F-824C-8CCA-6B78E76C36FA}" type="presOf" srcId="{F4E012FF-E188-0343-BBD1-BA4DD048FC22}" destId="{3AA8441C-26B2-3948-8FB3-08080E34EE4C}" srcOrd="0" destOrd="0" presId="urn:microsoft.com/office/officeart/2005/8/layout/hierarchy1"/>
    <dgm:cxn modelId="{1635FC27-A6EB-4347-9934-5B4A35CE22E0}" type="presOf" srcId="{6B29A9DC-D759-9241-BB65-ED4213E8C750}" destId="{FE8A2EFD-1195-A845-9332-E2BC0EC96145}" srcOrd="0" destOrd="0" presId="urn:microsoft.com/office/officeart/2005/8/layout/hierarchy1"/>
    <dgm:cxn modelId="{CCC7FE22-2EF0-E74D-B98F-68BF0A40F91D}" type="presOf" srcId="{7B8B1910-1FB2-1242-9074-B8306CE8CA3C}" destId="{5A2389D2-C83B-5547-8675-D2E9F94CE134}" srcOrd="0" destOrd="0" presId="urn:microsoft.com/office/officeart/2005/8/layout/hierarchy1"/>
    <dgm:cxn modelId="{5871DDA0-DBCC-3540-B84D-8510A30897D0}" type="presOf" srcId="{360FE0E6-A429-884C-AAFE-ADBA371B0916}" destId="{F5A27676-CBA5-7342-B7E4-0019242B3607}" srcOrd="0" destOrd="0" presId="urn:microsoft.com/office/officeart/2005/8/layout/hierarchy1"/>
    <dgm:cxn modelId="{7EA9C424-6E26-1146-BCEA-283B187CDACF}" srcId="{6AC56607-8757-A24F-8E04-11F7B5364D03}" destId="{F4E012FF-E188-0343-BBD1-BA4DD048FC22}" srcOrd="1" destOrd="0" parTransId="{A820D43F-6499-A746-BF57-4A3783B33362}" sibTransId="{B880378E-350C-D245-93E9-516DFA847DD2}"/>
    <dgm:cxn modelId="{91B03DF1-4271-D649-AFB8-BDF4D2282703}" type="presOf" srcId="{3A4E1B8C-1B0A-5D4D-A5EC-D383AFE6A0F0}" destId="{848C46D4-22E6-A940-974C-0F010FFC931C}" srcOrd="0" destOrd="0" presId="urn:microsoft.com/office/officeart/2005/8/layout/hierarchy1"/>
    <dgm:cxn modelId="{D044BA58-D70F-F843-B01E-0B4E8BBFB075}" type="presOf" srcId="{A4387B42-41DE-0B44-B3D0-5C219AF9F591}" destId="{20A6EA6B-7C53-E045-8A59-6FE6BE6FE785}" srcOrd="0" destOrd="0" presId="urn:microsoft.com/office/officeart/2005/8/layout/hierarchy1"/>
    <dgm:cxn modelId="{AEE09615-9409-D64F-A39F-D69C0511AD85}" srcId="{7B8B1910-1FB2-1242-9074-B8306CE8CA3C}" destId="{922CA1E6-21C2-B94E-931D-962B47AC5858}" srcOrd="0" destOrd="0" parTransId="{DF50DD08-B08F-0D47-A9C2-9E8EB1663E27}" sibTransId="{FADEFB4F-9993-5244-8BED-057A197FF53F}"/>
    <dgm:cxn modelId="{D1EEA0DC-A5A5-4744-BB90-4F48074475E7}" type="presOf" srcId="{C8B36D66-4D6A-3543-9CF3-EC1030BD8DF1}" destId="{5AA72A12-2DCC-6F4A-90CC-1290FBEE131F}" srcOrd="0" destOrd="0" presId="urn:microsoft.com/office/officeart/2005/8/layout/hierarchy1"/>
    <dgm:cxn modelId="{D4693402-F3BA-A34A-BF9A-22652AEE0E2F}" type="presOf" srcId="{6BE09488-D346-E545-85AD-CC930E31A7C5}" destId="{10E10FCD-401D-C941-9B4C-BA6431422C63}" srcOrd="0" destOrd="0" presId="urn:microsoft.com/office/officeart/2005/8/layout/hierarchy1"/>
    <dgm:cxn modelId="{75DEF904-5CD7-8E47-8113-4E229E54478A}" type="presOf" srcId="{98AF4F1E-8A90-8641-8787-5820656D3240}" destId="{3A2ABEBF-29D0-6248-A58D-A657AB612B53}" srcOrd="0" destOrd="0" presId="urn:microsoft.com/office/officeart/2005/8/layout/hierarchy1"/>
    <dgm:cxn modelId="{A68E2AC1-601C-8D48-A32B-0D7135D1A6F5}" type="presOf" srcId="{60F82B7E-4700-F943-BCD5-542CE8285C37}" destId="{2E8B83BA-8997-6243-8ABE-6CDCE7D7E846}" srcOrd="0" destOrd="0" presId="urn:microsoft.com/office/officeart/2005/8/layout/hierarchy1"/>
    <dgm:cxn modelId="{0D29ADF3-99B2-2343-BABF-891BD5C2BAC5}" type="presOf" srcId="{79AFBE66-E0BA-FB4F-8072-71CBB8FFE676}" destId="{FB9D0793-273F-A14A-9BEC-D14EB807DCAA}" srcOrd="0" destOrd="0" presId="urn:microsoft.com/office/officeart/2005/8/layout/hierarchy1"/>
    <dgm:cxn modelId="{E2828E82-62E5-964C-952D-E67640449705}" type="presOf" srcId="{085673A5-6322-E348-A42B-0B4F84FE5D28}" destId="{6BE8FF0B-0377-364E-85D0-D9CECE56F52B}" srcOrd="0" destOrd="0" presId="urn:microsoft.com/office/officeart/2005/8/layout/hierarchy1"/>
    <dgm:cxn modelId="{442480B0-FAFB-1C4C-85D0-380FF3AF1C9A}" srcId="{3567B7F5-34A0-DA41-8AB3-CF066C5A9DBD}" destId="{7A823821-3D31-8648-B709-EFF71D910D0E}" srcOrd="2" destOrd="0" parTransId="{1427A985-1C4E-7940-A193-7708E38634DA}" sibTransId="{7440FAC4-434E-9843-9363-0C0931E34F4E}"/>
    <dgm:cxn modelId="{69C1BF20-78B4-DE4F-A0B7-0FADB4A74908}" type="presOf" srcId="{7A2AE2E7-A2C6-674F-A519-4E4E6EF1A6FD}" destId="{2213C123-2FBF-4945-BB4F-08F9F4C2B762}" srcOrd="0" destOrd="0" presId="urn:microsoft.com/office/officeart/2005/8/layout/hierarchy1"/>
    <dgm:cxn modelId="{1C3723C9-33FA-8841-A758-90C99475B547}" type="presOf" srcId="{42A8738E-C4DC-0D45-A48C-113EB4113385}" destId="{F51689FE-7FFF-8A4F-9409-A7D6FD69530E}" srcOrd="0" destOrd="0" presId="urn:microsoft.com/office/officeart/2005/8/layout/hierarchy1"/>
    <dgm:cxn modelId="{D9E1CFE0-6CFB-0549-B730-449609053B50}" type="presParOf" srcId="{5A2389D2-C83B-5547-8675-D2E9F94CE134}" destId="{402FE978-8B9E-8642-AA48-F4DB682607B3}" srcOrd="0" destOrd="0" presId="urn:microsoft.com/office/officeart/2005/8/layout/hierarchy1"/>
    <dgm:cxn modelId="{187329BA-EC73-D14A-9767-508F3046CF4E}" type="presParOf" srcId="{402FE978-8B9E-8642-AA48-F4DB682607B3}" destId="{E7055726-3EF3-5A4E-A4F5-EA18F58C078A}" srcOrd="0" destOrd="0" presId="urn:microsoft.com/office/officeart/2005/8/layout/hierarchy1"/>
    <dgm:cxn modelId="{ED602F39-306C-B24A-B5BA-707FE2C40212}" type="presParOf" srcId="{E7055726-3EF3-5A4E-A4F5-EA18F58C078A}" destId="{FE3CCF3C-3B6A-B042-931A-CFAED42E78B6}" srcOrd="0" destOrd="0" presId="urn:microsoft.com/office/officeart/2005/8/layout/hierarchy1"/>
    <dgm:cxn modelId="{8F8A8F7C-2358-3F4B-8EA1-F73C73181299}" type="presParOf" srcId="{E7055726-3EF3-5A4E-A4F5-EA18F58C078A}" destId="{510AAEB7-DDCC-334D-A942-9A3A51DFBC32}" srcOrd="1" destOrd="0" presId="urn:microsoft.com/office/officeart/2005/8/layout/hierarchy1"/>
    <dgm:cxn modelId="{E39175A1-936A-4740-9C6A-96D20CD07723}" type="presParOf" srcId="{402FE978-8B9E-8642-AA48-F4DB682607B3}" destId="{9CFADD80-AB78-B045-A5DE-DDB4E509546A}" srcOrd="1" destOrd="0" presId="urn:microsoft.com/office/officeart/2005/8/layout/hierarchy1"/>
    <dgm:cxn modelId="{E6B82901-ED59-3B4C-8032-DD216FAEB649}" type="presParOf" srcId="{9CFADD80-AB78-B045-A5DE-DDB4E509546A}" destId="{3A2ABEBF-29D0-6248-A58D-A657AB612B53}" srcOrd="0" destOrd="0" presId="urn:microsoft.com/office/officeart/2005/8/layout/hierarchy1"/>
    <dgm:cxn modelId="{C646DECA-179C-D94F-B2AC-83C8C23F177D}" type="presParOf" srcId="{9CFADD80-AB78-B045-A5DE-DDB4E509546A}" destId="{2C75AF97-5D13-A945-85DA-AEEDAC87D6C0}" srcOrd="1" destOrd="0" presId="urn:microsoft.com/office/officeart/2005/8/layout/hierarchy1"/>
    <dgm:cxn modelId="{4E05AE9D-D8F7-4F48-A26C-90E51B783A03}" type="presParOf" srcId="{2C75AF97-5D13-A945-85DA-AEEDAC87D6C0}" destId="{BC70AD25-ACE2-9542-B55A-663AD7A6A5B1}" srcOrd="0" destOrd="0" presId="urn:microsoft.com/office/officeart/2005/8/layout/hierarchy1"/>
    <dgm:cxn modelId="{3BB0B7F0-DB0B-0C4C-843D-8B1E113A2228}" type="presParOf" srcId="{BC70AD25-ACE2-9542-B55A-663AD7A6A5B1}" destId="{F11D903B-9DB6-784F-A9D1-C3F653B92029}" srcOrd="0" destOrd="0" presId="urn:microsoft.com/office/officeart/2005/8/layout/hierarchy1"/>
    <dgm:cxn modelId="{E8F1792F-6E58-2140-B9AC-48A9E7BA1205}" type="presParOf" srcId="{BC70AD25-ACE2-9542-B55A-663AD7A6A5B1}" destId="{10E10FCD-401D-C941-9B4C-BA6431422C63}" srcOrd="1" destOrd="0" presId="urn:microsoft.com/office/officeart/2005/8/layout/hierarchy1"/>
    <dgm:cxn modelId="{7DB9965D-E188-9043-B8AE-E16B4DD77802}" type="presParOf" srcId="{2C75AF97-5D13-A945-85DA-AEEDAC87D6C0}" destId="{531A77AD-67E2-0344-BAF8-CB141758F947}" srcOrd="1" destOrd="0" presId="urn:microsoft.com/office/officeart/2005/8/layout/hierarchy1"/>
    <dgm:cxn modelId="{5039D822-260A-1D46-85E9-89456AF7CED8}" type="presParOf" srcId="{531A77AD-67E2-0344-BAF8-CB141758F947}" destId="{1EC12387-DD42-7143-A4E0-A289290D41EC}" srcOrd="0" destOrd="0" presId="urn:microsoft.com/office/officeart/2005/8/layout/hierarchy1"/>
    <dgm:cxn modelId="{A1AB227C-C6C5-5244-98FA-998A31287C0F}" type="presParOf" srcId="{531A77AD-67E2-0344-BAF8-CB141758F947}" destId="{38B232C6-0889-C349-801F-3114905BEAE4}" srcOrd="1" destOrd="0" presId="urn:microsoft.com/office/officeart/2005/8/layout/hierarchy1"/>
    <dgm:cxn modelId="{ECF12214-EA95-0046-97AA-1A4046ABEAA5}" type="presParOf" srcId="{38B232C6-0889-C349-801F-3114905BEAE4}" destId="{0147B2C0-14B5-3444-9009-29D028BC349B}" srcOrd="0" destOrd="0" presId="urn:microsoft.com/office/officeart/2005/8/layout/hierarchy1"/>
    <dgm:cxn modelId="{80AEB44F-FD2E-7B49-BA6D-ED438E8717B1}" type="presParOf" srcId="{0147B2C0-14B5-3444-9009-29D028BC349B}" destId="{821120D4-0616-0248-95BD-33E684D6DE1B}" srcOrd="0" destOrd="0" presId="urn:microsoft.com/office/officeart/2005/8/layout/hierarchy1"/>
    <dgm:cxn modelId="{BA3586E7-8A8C-6E4C-9201-84AC79E998AA}" type="presParOf" srcId="{0147B2C0-14B5-3444-9009-29D028BC349B}" destId="{20A6EA6B-7C53-E045-8A59-6FE6BE6FE785}" srcOrd="1" destOrd="0" presId="urn:microsoft.com/office/officeart/2005/8/layout/hierarchy1"/>
    <dgm:cxn modelId="{B93431D5-967B-C64C-BA56-F887DD30E1F5}" type="presParOf" srcId="{38B232C6-0889-C349-801F-3114905BEAE4}" destId="{94130B72-BF5F-234A-9160-A9EC8C2E2AF8}" srcOrd="1" destOrd="0" presId="urn:microsoft.com/office/officeart/2005/8/layout/hierarchy1"/>
    <dgm:cxn modelId="{D3F38C36-82F6-F44A-A13F-897FD9137605}" type="presParOf" srcId="{94130B72-BF5F-234A-9160-A9EC8C2E2AF8}" destId="{2E8B83BA-8997-6243-8ABE-6CDCE7D7E846}" srcOrd="0" destOrd="0" presId="urn:microsoft.com/office/officeart/2005/8/layout/hierarchy1"/>
    <dgm:cxn modelId="{EEC178A3-06BD-904D-8F56-F92372B656B2}" type="presParOf" srcId="{94130B72-BF5F-234A-9160-A9EC8C2E2AF8}" destId="{A7463F8C-803E-1A45-80EF-F4DF1BD29501}" srcOrd="1" destOrd="0" presId="urn:microsoft.com/office/officeart/2005/8/layout/hierarchy1"/>
    <dgm:cxn modelId="{70065AEE-544C-FD47-9E2C-E2BA3D13563F}" type="presParOf" srcId="{A7463F8C-803E-1A45-80EF-F4DF1BD29501}" destId="{F333878D-DADC-5B4D-BAD5-95CDDF6F09FB}" srcOrd="0" destOrd="0" presId="urn:microsoft.com/office/officeart/2005/8/layout/hierarchy1"/>
    <dgm:cxn modelId="{C0AA7EF6-7024-D848-AC05-04722E03252E}" type="presParOf" srcId="{F333878D-DADC-5B4D-BAD5-95CDDF6F09FB}" destId="{75EA654A-5AE8-1547-9288-8A9439EB6891}" srcOrd="0" destOrd="0" presId="urn:microsoft.com/office/officeart/2005/8/layout/hierarchy1"/>
    <dgm:cxn modelId="{0D59FF99-A1EA-694D-BC38-54F69978C5FB}" type="presParOf" srcId="{F333878D-DADC-5B4D-BAD5-95CDDF6F09FB}" destId="{35BC48B0-1EDF-9A46-9143-251CC06F3542}" srcOrd="1" destOrd="0" presId="urn:microsoft.com/office/officeart/2005/8/layout/hierarchy1"/>
    <dgm:cxn modelId="{FCF03FCB-49C3-DB4A-B553-57E1EEE744D6}" type="presParOf" srcId="{A7463F8C-803E-1A45-80EF-F4DF1BD29501}" destId="{B0523750-DD89-744D-8F66-AA36DDA9B2A4}" srcOrd="1" destOrd="0" presId="urn:microsoft.com/office/officeart/2005/8/layout/hierarchy1"/>
    <dgm:cxn modelId="{C8B7AC95-AD52-FA41-BC4D-81E07EA1DA08}" type="presParOf" srcId="{94130B72-BF5F-234A-9160-A9EC8C2E2AF8}" destId="{89EF976E-EB2E-E443-B6CD-75B939718135}" srcOrd="2" destOrd="0" presId="urn:microsoft.com/office/officeart/2005/8/layout/hierarchy1"/>
    <dgm:cxn modelId="{EAF10359-E0E2-E745-8134-D845F5110C4C}" type="presParOf" srcId="{94130B72-BF5F-234A-9160-A9EC8C2E2AF8}" destId="{0F7945F3-63EC-5046-AC92-0BE3160B5D48}" srcOrd="3" destOrd="0" presId="urn:microsoft.com/office/officeart/2005/8/layout/hierarchy1"/>
    <dgm:cxn modelId="{3D82BCBE-C429-9F40-8AC2-5F8EDFB62A8F}" type="presParOf" srcId="{0F7945F3-63EC-5046-AC92-0BE3160B5D48}" destId="{080E48EB-6201-6C42-AAEB-EA5F478510E0}" srcOrd="0" destOrd="0" presId="urn:microsoft.com/office/officeart/2005/8/layout/hierarchy1"/>
    <dgm:cxn modelId="{C64F474D-43C8-7344-8891-06C7CABB9EE4}" type="presParOf" srcId="{080E48EB-6201-6C42-AAEB-EA5F478510E0}" destId="{8E62D0FB-4219-D843-9CF1-10495960E12F}" srcOrd="0" destOrd="0" presId="urn:microsoft.com/office/officeart/2005/8/layout/hierarchy1"/>
    <dgm:cxn modelId="{33C058AA-3CB4-7548-A783-FAC9F369B14A}" type="presParOf" srcId="{080E48EB-6201-6C42-AAEB-EA5F478510E0}" destId="{2213C123-2FBF-4945-BB4F-08F9F4C2B762}" srcOrd="1" destOrd="0" presId="urn:microsoft.com/office/officeart/2005/8/layout/hierarchy1"/>
    <dgm:cxn modelId="{CD4AB707-D141-6643-894A-713366BA35AA}" type="presParOf" srcId="{0F7945F3-63EC-5046-AC92-0BE3160B5D48}" destId="{AB58E3A4-6CBE-0E4D-9D72-7585205CABF8}" srcOrd="1" destOrd="0" presId="urn:microsoft.com/office/officeart/2005/8/layout/hierarchy1"/>
    <dgm:cxn modelId="{61FD2E97-BA40-0248-B247-67E1B4401F99}" type="presParOf" srcId="{531A77AD-67E2-0344-BAF8-CB141758F947}" destId="{2A03B803-869F-4D47-ACF4-570148B5234B}" srcOrd="2" destOrd="0" presId="urn:microsoft.com/office/officeart/2005/8/layout/hierarchy1"/>
    <dgm:cxn modelId="{BC990BEE-34C6-DF4F-97AA-37C172C6BA7A}" type="presParOf" srcId="{531A77AD-67E2-0344-BAF8-CB141758F947}" destId="{E6BC0538-CB86-D34C-8FB7-463C81B433C8}" srcOrd="3" destOrd="0" presId="urn:microsoft.com/office/officeart/2005/8/layout/hierarchy1"/>
    <dgm:cxn modelId="{B44B14FD-7C47-9D4C-96C8-560CA3228A27}" type="presParOf" srcId="{E6BC0538-CB86-D34C-8FB7-463C81B433C8}" destId="{D9BF505F-33FC-7E4B-95E4-C3E1B8D7D1FD}" srcOrd="0" destOrd="0" presId="urn:microsoft.com/office/officeart/2005/8/layout/hierarchy1"/>
    <dgm:cxn modelId="{FD24EEA2-79B4-E54A-AB78-A7BE1DC232B1}" type="presParOf" srcId="{D9BF505F-33FC-7E4B-95E4-C3E1B8D7D1FD}" destId="{188CB9C2-CA04-EE48-9159-C7497A6B192E}" srcOrd="0" destOrd="0" presId="urn:microsoft.com/office/officeart/2005/8/layout/hierarchy1"/>
    <dgm:cxn modelId="{0B86586A-EAAE-E740-8C40-B8177BDDE77E}" type="presParOf" srcId="{D9BF505F-33FC-7E4B-95E4-C3E1B8D7D1FD}" destId="{FE8A2EFD-1195-A845-9332-E2BC0EC96145}" srcOrd="1" destOrd="0" presId="urn:microsoft.com/office/officeart/2005/8/layout/hierarchy1"/>
    <dgm:cxn modelId="{201341F0-D327-194C-AE89-47375025FFC5}" type="presParOf" srcId="{E6BC0538-CB86-D34C-8FB7-463C81B433C8}" destId="{F0362315-B1A7-C549-997C-E4A4D0F1BB1A}" srcOrd="1" destOrd="0" presId="urn:microsoft.com/office/officeart/2005/8/layout/hierarchy1"/>
    <dgm:cxn modelId="{72C24123-BA3E-574A-ADC4-66F32DFEA596}" type="presParOf" srcId="{F0362315-B1A7-C549-997C-E4A4D0F1BB1A}" destId="{0D6C2740-22F2-6E4F-914B-861A818D770C}" srcOrd="0" destOrd="0" presId="urn:microsoft.com/office/officeart/2005/8/layout/hierarchy1"/>
    <dgm:cxn modelId="{4E07B678-D486-1A44-B373-8C1438558F60}" type="presParOf" srcId="{F0362315-B1A7-C549-997C-E4A4D0F1BB1A}" destId="{43521706-355C-7E46-A202-F2E303B49E2C}" srcOrd="1" destOrd="0" presId="urn:microsoft.com/office/officeart/2005/8/layout/hierarchy1"/>
    <dgm:cxn modelId="{59B66908-C392-5943-A33F-38DDA24686E6}" type="presParOf" srcId="{43521706-355C-7E46-A202-F2E303B49E2C}" destId="{1743ABC6-87D4-3B4D-82D2-2CAF9AE603D3}" srcOrd="0" destOrd="0" presId="urn:microsoft.com/office/officeart/2005/8/layout/hierarchy1"/>
    <dgm:cxn modelId="{AA3CF488-A8CB-9B48-BC4C-C41BDC9C11E7}" type="presParOf" srcId="{1743ABC6-87D4-3B4D-82D2-2CAF9AE603D3}" destId="{E9CB01C2-1E30-9148-9111-BC82DA0A29EB}" srcOrd="0" destOrd="0" presId="urn:microsoft.com/office/officeart/2005/8/layout/hierarchy1"/>
    <dgm:cxn modelId="{A83AC364-F89A-B144-AEB9-2C267D95B2D3}" type="presParOf" srcId="{1743ABC6-87D4-3B4D-82D2-2CAF9AE603D3}" destId="{210F1F65-5DF0-A946-B409-1B0E035A843C}" srcOrd="1" destOrd="0" presId="urn:microsoft.com/office/officeart/2005/8/layout/hierarchy1"/>
    <dgm:cxn modelId="{6321DB6D-5C06-EA4C-A2FE-A7D9B54D75CC}" type="presParOf" srcId="{43521706-355C-7E46-A202-F2E303B49E2C}" destId="{EFA4063E-CA0E-A244-9CD6-16306977AB0B}" srcOrd="1" destOrd="0" presId="urn:microsoft.com/office/officeart/2005/8/layout/hierarchy1"/>
    <dgm:cxn modelId="{FFB050B0-7C3C-7446-B6C8-FAE13DB034DD}" type="presParOf" srcId="{F0362315-B1A7-C549-997C-E4A4D0F1BB1A}" destId="{EA98D897-9AA0-DC43-87E2-A4BD55AF84C2}" srcOrd="2" destOrd="0" presId="urn:microsoft.com/office/officeart/2005/8/layout/hierarchy1"/>
    <dgm:cxn modelId="{A8B778D0-6774-F641-8786-C2B357EFD04D}" type="presParOf" srcId="{F0362315-B1A7-C549-997C-E4A4D0F1BB1A}" destId="{342F6DC5-1E93-574B-B05E-783056502B01}" srcOrd="3" destOrd="0" presId="urn:microsoft.com/office/officeart/2005/8/layout/hierarchy1"/>
    <dgm:cxn modelId="{6B3A5870-7A63-5049-8477-5BEA90F7C3F5}" type="presParOf" srcId="{342F6DC5-1E93-574B-B05E-783056502B01}" destId="{CE9066C0-66CB-6247-9DFF-1B97EF51E739}" srcOrd="0" destOrd="0" presId="urn:microsoft.com/office/officeart/2005/8/layout/hierarchy1"/>
    <dgm:cxn modelId="{92724C92-6E7A-CD40-ADFD-F6FEEA680B57}" type="presParOf" srcId="{CE9066C0-66CB-6247-9DFF-1B97EF51E739}" destId="{479C07D1-7377-0042-AED2-802C4033A7B0}" srcOrd="0" destOrd="0" presId="urn:microsoft.com/office/officeart/2005/8/layout/hierarchy1"/>
    <dgm:cxn modelId="{2AC7F301-9CC0-094D-A6F2-7CA74ADA616B}" type="presParOf" srcId="{CE9066C0-66CB-6247-9DFF-1B97EF51E739}" destId="{F51689FE-7FFF-8A4F-9409-A7D6FD69530E}" srcOrd="1" destOrd="0" presId="urn:microsoft.com/office/officeart/2005/8/layout/hierarchy1"/>
    <dgm:cxn modelId="{C5FE85A8-F795-694B-AA9E-AF1252957A4E}" type="presParOf" srcId="{342F6DC5-1E93-574B-B05E-783056502B01}" destId="{B709517C-C0EB-5147-9B7F-BBD5ED1E4CBB}" srcOrd="1" destOrd="0" presId="urn:microsoft.com/office/officeart/2005/8/layout/hierarchy1"/>
    <dgm:cxn modelId="{5F36831E-67CE-7044-92AD-585C848D4032}" type="presParOf" srcId="{9CFADD80-AB78-B045-A5DE-DDB4E509546A}" destId="{5AA72A12-2DCC-6F4A-90CC-1290FBEE131F}" srcOrd="2" destOrd="0" presId="urn:microsoft.com/office/officeart/2005/8/layout/hierarchy1"/>
    <dgm:cxn modelId="{E9E93AC0-2D30-224C-BA96-36E24C397EDC}" type="presParOf" srcId="{9CFADD80-AB78-B045-A5DE-DDB4E509546A}" destId="{9C422466-7D98-0245-8F4D-CF496FC365A5}" srcOrd="3" destOrd="0" presId="urn:microsoft.com/office/officeart/2005/8/layout/hierarchy1"/>
    <dgm:cxn modelId="{E1936285-0FCC-824A-AE0F-CEA0B146328C}" type="presParOf" srcId="{9C422466-7D98-0245-8F4D-CF496FC365A5}" destId="{7B79FF6D-F4F0-124E-9CC0-09D69A31A8A4}" srcOrd="0" destOrd="0" presId="urn:microsoft.com/office/officeart/2005/8/layout/hierarchy1"/>
    <dgm:cxn modelId="{9A0CC2B8-F78B-A341-9E7A-19D1D2FD973F}" type="presParOf" srcId="{7B79FF6D-F4F0-124E-9CC0-09D69A31A8A4}" destId="{EE6865A8-36AA-CE42-B72F-27168C970CDA}" srcOrd="0" destOrd="0" presId="urn:microsoft.com/office/officeart/2005/8/layout/hierarchy1"/>
    <dgm:cxn modelId="{2DE1CC7A-68A3-374A-8D3E-632D77502755}" type="presParOf" srcId="{7B79FF6D-F4F0-124E-9CC0-09D69A31A8A4}" destId="{6D4017A0-2450-0341-A17C-1771AF14D5A5}" srcOrd="1" destOrd="0" presId="urn:microsoft.com/office/officeart/2005/8/layout/hierarchy1"/>
    <dgm:cxn modelId="{79905809-C91B-7744-87D9-4CD68DC284B8}" type="presParOf" srcId="{9C422466-7D98-0245-8F4D-CF496FC365A5}" destId="{83445AC4-D371-4C48-B8B1-B4C569106043}" srcOrd="1" destOrd="0" presId="urn:microsoft.com/office/officeart/2005/8/layout/hierarchy1"/>
    <dgm:cxn modelId="{E338AB12-F430-1941-9F77-F9B81F0CB199}" type="presParOf" srcId="{83445AC4-D371-4C48-B8B1-B4C569106043}" destId="{B0BE22A1-6A40-864B-A8CC-75C5CA5012FF}" srcOrd="0" destOrd="0" presId="urn:microsoft.com/office/officeart/2005/8/layout/hierarchy1"/>
    <dgm:cxn modelId="{C5FBA4AE-9F3E-E543-ABEF-F6E4F2AB1C63}" type="presParOf" srcId="{83445AC4-D371-4C48-B8B1-B4C569106043}" destId="{12BDE141-AE68-9746-AEE5-767851F6FCDA}" srcOrd="1" destOrd="0" presId="urn:microsoft.com/office/officeart/2005/8/layout/hierarchy1"/>
    <dgm:cxn modelId="{6E909313-3D5D-ED4F-B626-93C68BBC4BFA}" type="presParOf" srcId="{12BDE141-AE68-9746-AEE5-767851F6FCDA}" destId="{A85A3FA9-F0E5-1B48-A52C-24A15EB4DA01}" srcOrd="0" destOrd="0" presId="urn:microsoft.com/office/officeart/2005/8/layout/hierarchy1"/>
    <dgm:cxn modelId="{874A0211-2AE0-4543-8718-7CC25F95B98F}" type="presParOf" srcId="{A85A3FA9-F0E5-1B48-A52C-24A15EB4DA01}" destId="{5E404C5E-0864-7C43-918A-B40E957460FA}" srcOrd="0" destOrd="0" presId="urn:microsoft.com/office/officeart/2005/8/layout/hierarchy1"/>
    <dgm:cxn modelId="{BAB02A42-0C93-E148-9276-39633DE29ADD}" type="presParOf" srcId="{A85A3FA9-F0E5-1B48-A52C-24A15EB4DA01}" destId="{05D52351-DBEC-304B-A3C5-53417AFCFF3F}" srcOrd="1" destOrd="0" presId="urn:microsoft.com/office/officeart/2005/8/layout/hierarchy1"/>
    <dgm:cxn modelId="{549DCC66-1FB0-D046-B4FC-CFAE4B749F20}" type="presParOf" srcId="{12BDE141-AE68-9746-AEE5-767851F6FCDA}" destId="{C001BF43-2AAE-014A-B461-AE6AB5581D13}" srcOrd="1" destOrd="0" presId="urn:microsoft.com/office/officeart/2005/8/layout/hierarchy1"/>
    <dgm:cxn modelId="{3C58E1E5-C391-3F4D-81D0-D6085ADAFE6E}" type="presParOf" srcId="{C001BF43-2AAE-014A-B461-AE6AB5581D13}" destId="{696A076A-FA0A-DD49-82D0-462CF8DC7BE5}" srcOrd="0" destOrd="0" presId="urn:microsoft.com/office/officeart/2005/8/layout/hierarchy1"/>
    <dgm:cxn modelId="{7DE65D05-EEF0-F54B-894C-E92CE9334A3E}" type="presParOf" srcId="{C001BF43-2AAE-014A-B461-AE6AB5581D13}" destId="{66134FE8-1543-BB44-9BC6-F5CAA1D58BC5}" srcOrd="1" destOrd="0" presId="urn:microsoft.com/office/officeart/2005/8/layout/hierarchy1"/>
    <dgm:cxn modelId="{1FA01364-204D-FE49-B9B4-5F715A0191C7}" type="presParOf" srcId="{66134FE8-1543-BB44-9BC6-F5CAA1D58BC5}" destId="{FCE19E1C-2D44-BD4D-BF5F-BF0032C43A3C}" srcOrd="0" destOrd="0" presId="urn:microsoft.com/office/officeart/2005/8/layout/hierarchy1"/>
    <dgm:cxn modelId="{28DF0CE2-5369-494E-A417-C46B8C0FB6F2}" type="presParOf" srcId="{FCE19E1C-2D44-BD4D-BF5F-BF0032C43A3C}" destId="{77782C45-350B-964C-ADD0-064B2DC58D7E}" srcOrd="0" destOrd="0" presId="urn:microsoft.com/office/officeart/2005/8/layout/hierarchy1"/>
    <dgm:cxn modelId="{40065C80-09A8-EA4C-91F3-F85855FE3AAA}" type="presParOf" srcId="{FCE19E1C-2D44-BD4D-BF5F-BF0032C43A3C}" destId="{B234D946-3906-FB41-9F37-11C6403CE3CE}" srcOrd="1" destOrd="0" presId="urn:microsoft.com/office/officeart/2005/8/layout/hierarchy1"/>
    <dgm:cxn modelId="{69BE12BA-9A94-4946-AF7D-EA786818DD22}" type="presParOf" srcId="{66134FE8-1543-BB44-9BC6-F5CAA1D58BC5}" destId="{49E30312-1531-CB41-82D2-2C0E5D9D9496}" srcOrd="1" destOrd="0" presId="urn:microsoft.com/office/officeart/2005/8/layout/hierarchy1"/>
    <dgm:cxn modelId="{DCA421E8-32E9-F44C-8CC1-F364CDC40B40}" type="presParOf" srcId="{C001BF43-2AAE-014A-B461-AE6AB5581D13}" destId="{C28515AE-F4FB-8347-8F95-11C5A83C9082}" srcOrd="2" destOrd="0" presId="urn:microsoft.com/office/officeart/2005/8/layout/hierarchy1"/>
    <dgm:cxn modelId="{60D25792-D3FD-5940-87D9-B584D8C3AD0B}" type="presParOf" srcId="{C001BF43-2AAE-014A-B461-AE6AB5581D13}" destId="{74CAD3A7-5155-E04D-ACB2-AFCFB0573E21}" srcOrd="3" destOrd="0" presId="urn:microsoft.com/office/officeart/2005/8/layout/hierarchy1"/>
    <dgm:cxn modelId="{B0BD8202-F46B-4946-930D-67DF2F4C1850}" type="presParOf" srcId="{74CAD3A7-5155-E04D-ACB2-AFCFB0573E21}" destId="{E5761538-5A73-7648-8C6F-AA0049ACFD21}" srcOrd="0" destOrd="0" presId="urn:microsoft.com/office/officeart/2005/8/layout/hierarchy1"/>
    <dgm:cxn modelId="{4073B111-D05B-B947-8827-553895EF6098}" type="presParOf" srcId="{E5761538-5A73-7648-8C6F-AA0049ACFD21}" destId="{58626B8F-57B8-AB44-9B2A-2D150DA3B379}" srcOrd="0" destOrd="0" presId="urn:microsoft.com/office/officeart/2005/8/layout/hierarchy1"/>
    <dgm:cxn modelId="{3435AE92-C376-0147-BE30-13A53B60DA65}" type="presParOf" srcId="{E5761538-5A73-7648-8C6F-AA0049ACFD21}" destId="{0339E71E-1814-4549-AAA7-9EECA5E9C049}" srcOrd="1" destOrd="0" presId="urn:microsoft.com/office/officeart/2005/8/layout/hierarchy1"/>
    <dgm:cxn modelId="{B48B8953-F350-FD40-B61B-F8A48565DC8B}" type="presParOf" srcId="{74CAD3A7-5155-E04D-ACB2-AFCFB0573E21}" destId="{CD5BB025-7720-0B4E-849F-7549D8A3AC17}" srcOrd="1" destOrd="0" presId="urn:microsoft.com/office/officeart/2005/8/layout/hierarchy1"/>
    <dgm:cxn modelId="{79F74FD9-8798-544D-BCA8-8D60E347334D}" type="presParOf" srcId="{83445AC4-D371-4C48-B8B1-B4C569106043}" destId="{1C908A03-1188-1D47-A943-D7FE168B91AE}" srcOrd="2" destOrd="0" presId="urn:microsoft.com/office/officeart/2005/8/layout/hierarchy1"/>
    <dgm:cxn modelId="{279F43C5-7358-6843-B3B0-FB5B29859368}" type="presParOf" srcId="{83445AC4-D371-4C48-B8B1-B4C569106043}" destId="{0B80555C-A205-534A-824D-25F37BED70FC}" srcOrd="3" destOrd="0" presId="urn:microsoft.com/office/officeart/2005/8/layout/hierarchy1"/>
    <dgm:cxn modelId="{A8BA375D-1286-3B48-9755-EBD5871FE202}" type="presParOf" srcId="{0B80555C-A205-534A-824D-25F37BED70FC}" destId="{14AD828E-FA92-B84A-B76C-9E3206E986CD}" srcOrd="0" destOrd="0" presId="urn:microsoft.com/office/officeart/2005/8/layout/hierarchy1"/>
    <dgm:cxn modelId="{D3831222-81D8-2A48-856A-5E8085660404}" type="presParOf" srcId="{14AD828E-FA92-B84A-B76C-9E3206E986CD}" destId="{77F34DAF-02B9-4D42-915A-5057D4EBBA33}" srcOrd="0" destOrd="0" presId="urn:microsoft.com/office/officeart/2005/8/layout/hierarchy1"/>
    <dgm:cxn modelId="{8C0E0525-10C9-5D4C-A962-7ED28EB834C0}" type="presParOf" srcId="{14AD828E-FA92-B84A-B76C-9E3206E986CD}" destId="{A94D8341-CD61-764F-A36B-141FA8DDD8B2}" srcOrd="1" destOrd="0" presId="urn:microsoft.com/office/officeart/2005/8/layout/hierarchy1"/>
    <dgm:cxn modelId="{805068C6-E147-FC4C-A61D-2A258B90ADDC}" type="presParOf" srcId="{0B80555C-A205-534A-824D-25F37BED70FC}" destId="{E9B1CA8A-7BF2-AA4B-BBE5-F9490FBA50DC}" srcOrd="1" destOrd="0" presId="urn:microsoft.com/office/officeart/2005/8/layout/hierarchy1"/>
    <dgm:cxn modelId="{0319B654-B2EA-C740-A449-8BD562B8B21C}" type="presParOf" srcId="{E9B1CA8A-7BF2-AA4B-BBE5-F9490FBA50DC}" destId="{6BE8FF0B-0377-364E-85D0-D9CECE56F52B}" srcOrd="0" destOrd="0" presId="urn:microsoft.com/office/officeart/2005/8/layout/hierarchy1"/>
    <dgm:cxn modelId="{1DFC3F2A-84EB-2C46-B58D-A9C929C7E5A2}" type="presParOf" srcId="{E9B1CA8A-7BF2-AA4B-BBE5-F9490FBA50DC}" destId="{1CFC5804-4DF5-FE49-9D44-D99E1C508129}" srcOrd="1" destOrd="0" presId="urn:microsoft.com/office/officeart/2005/8/layout/hierarchy1"/>
    <dgm:cxn modelId="{94305619-46CD-954B-87FE-E54B180F2E94}" type="presParOf" srcId="{1CFC5804-4DF5-FE49-9D44-D99E1C508129}" destId="{6D57F9F0-662A-2E42-9185-5D44A113D689}" srcOrd="0" destOrd="0" presId="urn:microsoft.com/office/officeart/2005/8/layout/hierarchy1"/>
    <dgm:cxn modelId="{E07A0124-6807-2049-B41C-BE89EE77A7D1}" type="presParOf" srcId="{6D57F9F0-662A-2E42-9185-5D44A113D689}" destId="{DA90E7B6-9A7E-BB40-B40F-37FD6157EDA0}" srcOrd="0" destOrd="0" presId="urn:microsoft.com/office/officeart/2005/8/layout/hierarchy1"/>
    <dgm:cxn modelId="{7D238AEF-5D12-9B4E-BD82-530822304175}" type="presParOf" srcId="{6D57F9F0-662A-2E42-9185-5D44A113D689}" destId="{498F2A7C-09B6-D84C-9934-91020A95673B}" srcOrd="1" destOrd="0" presId="urn:microsoft.com/office/officeart/2005/8/layout/hierarchy1"/>
    <dgm:cxn modelId="{F60274C2-2E2C-FB4F-8847-A117FBBB6989}" type="presParOf" srcId="{1CFC5804-4DF5-FE49-9D44-D99E1C508129}" destId="{0818BFA2-F687-4448-A715-90DD57D86A5C}" srcOrd="1" destOrd="0" presId="urn:microsoft.com/office/officeart/2005/8/layout/hierarchy1"/>
    <dgm:cxn modelId="{1761452B-1AAE-2148-B747-3C11D9A3364C}" type="presParOf" srcId="{E9B1CA8A-7BF2-AA4B-BBE5-F9490FBA50DC}" destId="{B1C87FCC-66BE-9445-BD32-8BD3ACE0F851}" srcOrd="2" destOrd="0" presId="urn:microsoft.com/office/officeart/2005/8/layout/hierarchy1"/>
    <dgm:cxn modelId="{D77E109A-6013-034F-A6EC-436342718CC8}" type="presParOf" srcId="{E9B1CA8A-7BF2-AA4B-BBE5-F9490FBA50DC}" destId="{2FB1FB17-2C22-324F-A392-B50D44879C4F}" srcOrd="3" destOrd="0" presId="urn:microsoft.com/office/officeart/2005/8/layout/hierarchy1"/>
    <dgm:cxn modelId="{9997E17D-5DC0-C24B-9EA0-D303D5B6110E}" type="presParOf" srcId="{2FB1FB17-2C22-324F-A392-B50D44879C4F}" destId="{FBE11A06-E8C3-E946-A720-2810283869E2}" srcOrd="0" destOrd="0" presId="urn:microsoft.com/office/officeart/2005/8/layout/hierarchy1"/>
    <dgm:cxn modelId="{49A44949-4318-3B4B-BC71-1E9725282637}" type="presParOf" srcId="{FBE11A06-E8C3-E946-A720-2810283869E2}" destId="{880063AC-6C19-2D46-8FCF-D2B296ADD308}" srcOrd="0" destOrd="0" presId="urn:microsoft.com/office/officeart/2005/8/layout/hierarchy1"/>
    <dgm:cxn modelId="{0F679421-EBC0-1448-8316-32876DB0541C}" type="presParOf" srcId="{FBE11A06-E8C3-E946-A720-2810283869E2}" destId="{3AA8441C-26B2-3948-8FB3-08080E34EE4C}" srcOrd="1" destOrd="0" presId="urn:microsoft.com/office/officeart/2005/8/layout/hierarchy1"/>
    <dgm:cxn modelId="{609943B6-C734-A94D-8562-C96D9FEE69C3}" type="presParOf" srcId="{2FB1FB17-2C22-324F-A392-B50D44879C4F}" destId="{0B042EF9-C028-0D40-BB18-0E729A33E8FD}" srcOrd="1" destOrd="0" presId="urn:microsoft.com/office/officeart/2005/8/layout/hierarchy1"/>
    <dgm:cxn modelId="{790CF047-BADE-4243-B742-2BACB164C179}" type="presParOf" srcId="{83445AC4-D371-4C48-B8B1-B4C569106043}" destId="{BA350A86-3455-BB44-9B4F-858F675E9746}" srcOrd="4" destOrd="0" presId="urn:microsoft.com/office/officeart/2005/8/layout/hierarchy1"/>
    <dgm:cxn modelId="{6D368D22-C72D-BB4B-B582-ED9CE319BFC7}" type="presParOf" srcId="{83445AC4-D371-4C48-B8B1-B4C569106043}" destId="{C12CB218-7521-D742-ADA4-E9AA0B435BF7}" srcOrd="5" destOrd="0" presId="urn:microsoft.com/office/officeart/2005/8/layout/hierarchy1"/>
    <dgm:cxn modelId="{B81E9835-ED64-654C-BE52-F7D85DFDE3B7}" type="presParOf" srcId="{C12CB218-7521-D742-ADA4-E9AA0B435BF7}" destId="{9C01563E-3E14-D34B-ACE2-65E04B9F4F9C}" srcOrd="0" destOrd="0" presId="urn:microsoft.com/office/officeart/2005/8/layout/hierarchy1"/>
    <dgm:cxn modelId="{79751E6E-B328-BE44-ADBD-025ADFE29BBE}" type="presParOf" srcId="{9C01563E-3E14-D34B-ACE2-65E04B9F4F9C}" destId="{A53902D2-FB9E-2D4B-B1D0-0BC366FC64D2}" srcOrd="0" destOrd="0" presId="urn:microsoft.com/office/officeart/2005/8/layout/hierarchy1"/>
    <dgm:cxn modelId="{764593AF-49BF-0A42-B8AB-871C8DBCACBA}" type="presParOf" srcId="{9C01563E-3E14-D34B-ACE2-65E04B9F4F9C}" destId="{B2A1D944-5B64-8A49-9828-A99C2D63DDC4}" srcOrd="1" destOrd="0" presId="urn:microsoft.com/office/officeart/2005/8/layout/hierarchy1"/>
    <dgm:cxn modelId="{E5A9C5EC-EEC3-FA48-B0E4-E4D1A78E8AE3}" type="presParOf" srcId="{C12CB218-7521-D742-ADA4-E9AA0B435BF7}" destId="{106940A5-AF97-934C-9A29-E0F413A8F092}" srcOrd="1" destOrd="0" presId="urn:microsoft.com/office/officeart/2005/8/layout/hierarchy1"/>
    <dgm:cxn modelId="{039FC565-A131-0A4D-8A35-DE94DB4E5E33}" type="presParOf" srcId="{106940A5-AF97-934C-9A29-E0F413A8F092}" destId="{848C46D4-22E6-A940-974C-0F010FFC931C}" srcOrd="0" destOrd="0" presId="urn:microsoft.com/office/officeart/2005/8/layout/hierarchy1"/>
    <dgm:cxn modelId="{6E8CE769-C1AF-CB49-BC4D-B3F612D537E0}" type="presParOf" srcId="{106940A5-AF97-934C-9A29-E0F413A8F092}" destId="{1B9668B1-4694-7245-BF9B-163D3884476F}" srcOrd="1" destOrd="0" presId="urn:microsoft.com/office/officeart/2005/8/layout/hierarchy1"/>
    <dgm:cxn modelId="{5594D11C-9F84-7742-A8BB-CEDD3B313F94}" type="presParOf" srcId="{1B9668B1-4694-7245-BF9B-163D3884476F}" destId="{B914E7AF-6CFB-9049-8882-69518F1D6B39}" srcOrd="0" destOrd="0" presId="urn:microsoft.com/office/officeart/2005/8/layout/hierarchy1"/>
    <dgm:cxn modelId="{62A2230A-6D23-6046-9841-FE5026D64EC3}" type="presParOf" srcId="{B914E7AF-6CFB-9049-8882-69518F1D6B39}" destId="{79D925BC-FBC5-464B-991C-9083D39567EF}" srcOrd="0" destOrd="0" presId="urn:microsoft.com/office/officeart/2005/8/layout/hierarchy1"/>
    <dgm:cxn modelId="{9C29E0AF-CF06-0644-86DA-2A6564331783}" type="presParOf" srcId="{B914E7AF-6CFB-9049-8882-69518F1D6B39}" destId="{F5A27676-CBA5-7342-B7E4-0019242B3607}" srcOrd="1" destOrd="0" presId="urn:microsoft.com/office/officeart/2005/8/layout/hierarchy1"/>
    <dgm:cxn modelId="{C3A950A4-C101-A741-8FF2-7AC168800F17}" type="presParOf" srcId="{1B9668B1-4694-7245-BF9B-163D3884476F}" destId="{8C9C58E4-107E-B640-A81D-CB2339BFF87B}" srcOrd="1" destOrd="0" presId="urn:microsoft.com/office/officeart/2005/8/layout/hierarchy1"/>
    <dgm:cxn modelId="{9FC86189-265E-9B42-B624-2BF1056CE850}" type="presParOf" srcId="{9CFADD80-AB78-B045-A5DE-DDB4E509546A}" destId="{FB9D0793-273F-A14A-9BEC-D14EB807DCAA}" srcOrd="4" destOrd="0" presId="urn:microsoft.com/office/officeart/2005/8/layout/hierarchy1"/>
    <dgm:cxn modelId="{B7D4A94F-5F4E-9C49-B154-B1C49C30E65A}" type="presParOf" srcId="{9CFADD80-AB78-B045-A5DE-DDB4E509546A}" destId="{4385B020-86BD-224E-9182-3CDF4B7D87D2}" srcOrd="5" destOrd="0" presId="urn:microsoft.com/office/officeart/2005/8/layout/hierarchy1"/>
    <dgm:cxn modelId="{19504C1A-1F14-4240-AEA6-1203258D9009}" type="presParOf" srcId="{4385B020-86BD-224E-9182-3CDF4B7D87D2}" destId="{2031F731-F03F-4446-8461-26B31D7E1853}" srcOrd="0" destOrd="0" presId="urn:microsoft.com/office/officeart/2005/8/layout/hierarchy1"/>
    <dgm:cxn modelId="{990EB837-10C1-E143-86F3-3A446D207727}" type="presParOf" srcId="{2031F731-F03F-4446-8461-26B31D7E1853}" destId="{9611CB52-4EC7-444E-BCDF-6F093C991B58}" srcOrd="0" destOrd="0" presId="urn:microsoft.com/office/officeart/2005/8/layout/hierarchy1"/>
    <dgm:cxn modelId="{4966C8C8-3F14-F947-A5D7-36255D4C0081}" type="presParOf" srcId="{2031F731-F03F-4446-8461-26B31D7E1853}" destId="{016C9516-0718-7E42-90C0-F770AE1FDD7D}" srcOrd="1" destOrd="0" presId="urn:microsoft.com/office/officeart/2005/8/layout/hierarchy1"/>
    <dgm:cxn modelId="{83CA49BB-ED02-574E-96D2-62E7B9765DFC}" type="presParOf" srcId="{4385B020-86BD-224E-9182-3CDF4B7D87D2}" destId="{23E0A2DC-94F4-1449-AA26-AD9FF3B07BDC}" srcOrd="1" destOrd="0" presId="urn:microsoft.com/office/officeart/2005/8/layout/hierarchy1"/>
  </dgm:cxnLst>
  <dgm:bg>
    <a:noFill/>
  </dgm:bg>
  <dgm:whole>
    <a:ln>
      <a:solidFill>
        <a:srgbClr val="99323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C6B23-34DB-0140-8A52-3707BE875969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4A79599-BD7A-E342-8F46-D0CBC50F1084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DE414C5C-0A31-FE48-9802-A08622A7482F}" type="parTrans" cxnId="{AACDFAFF-0275-5642-854B-6ED923F24293}">
      <dgm:prSet/>
      <dgm:spPr/>
      <dgm:t>
        <a:bodyPr/>
        <a:lstStyle/>
        <a:p>
          <a:endParaRPr lang="zh-CN" altLang="en-US"/>
        </a:p>
      </dgm:t>
    </dgm:pt>
    <dgm:pt modelId="{3DAF97D1-A25D-EC46-961E-4BEFA8A2ED4C}" type="sibTrans" cxnId="{AACDFAFF-0275-5642-854B-6ED923F24293}">
      <dgm:prSet/>
      <dgm:spPr/>
      <dgm:t>
        <a:bodyPr/>
        <a:lstStyle/>
        <a:p>
          <a:endParaRPr lang="zh-CN" altLang="en-US"/>
        </a:p>
      </dgm:t>
    </dgm:pt>
    <dgm:pt modelId="{AD049080-943D-6A40-A32D-472F1C5A6789}">
      <dgm:prSet phldrT="[文本]" custT="1"/>
      <dgm:spPr/>
      <dgm:t>
        <a:bodyPr/>
        <a:lstStyle/>
        <a:p>
          <a:r>
            <a:rPr kumimoji="1" lang="zh-CN" altLang="en-US" sz="2800" dirty="0" smtClean="0"/>
            <a:t>地理</a:t>
          </a:r>
          <a:r>
            <a:rPr kumimoji="1" lang="en-US" altLang="zh-CN" sz="2800" dirty="0" smtClean="0"/>
            <a:t>1</a:t>
          </a:r>
          <a:r>
            <a:rPr kumimoji="1" lang="zh-CN" altLang="en-US" sz="2800" dirty="0" smtClean="0"/>
            <a:t>的内容结构及教学建议</a:t>
          </a:r>
          <a:endParaRPr lang="zh-CN" altLang="en-US" sz="2800" dirty="0"/>
        </a:p>
      </dgm:t>
    </dgm:pt>
    <dgm:pt modelId="{9B4AEEDD-37A9-0D48-955E-8ABC2CB651A0}" type="parTrans" cxnId="{DA4CDF3D-6D44-C342-A0B6-9600F9090666}">
      <dgm:prSet/>
      <dgm:spPr/>
      <dgm:t>
        <a:bodyPr/>
        <a:lstStyle/>
        <a:p>
          <a:endParaRPr lang="zh-CN" altLang="en-US"/>
        </a:p>
      </dgm:t>
    </dgm:pt>
    <dgm:pt modelId="{EDAE3100-9C4F-0E40-A015-DD93D9713E56}" type="sibTrans" cxnId="{DA4CDF3D-6D44-C342-A0B6-9600F9090666}">
      <dgm:prSet/>
      <dgm:spPr/>
      <dgm:t>
        <a:bodyPr/>
        <a:lstStyle/>
        <a:p>
          <a:endParaRPr lang="zh-CN" altLang="en-US"/>
        </a:p>
      </dgm:t>
    </dgm:pt>
    <dgm:pt modelId="{9633D9B2-04B0-0C47-ACAB-9E076AD4E83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777DA9FE-A2A7-BF48-B8EE-1D2B96F8C88B}" type="parTrans" cxnId="{F9B39C3A-169B-3F49-B487-39E765267335}">
      <dgm:prSet/>
      <dgm:spPr/>
      <dgm:t>
        <a:bodyPr/>
        <a:lstStyle/>
        <a:p>
          <a:endParaRPr lang="zh-CN" altLang="en-US"/>
        </a:p>
      </dgm:t>
    </dgm:pt>
    <dgm:pt modelId="{2840A163-E3BD-7C47-8BC9-5AEE44BF6DB4}" type="sibTrans" cxnId="{F9B39C3A-169B-3F49-B487-39E765267335}">
      <dgm:prSet/>
      <dgm:spPr/>
      <dgm:t>
        <a:bodyPr/>
        <a:lstStyle/>
        <a:p>
          <a:endParaRPr lang="zh-CN" altLang="en-US"/>
        </a:p>
      </dgm:t>
    </dgm:pt>
    <dgm:pt modelId="{DCD50878-B806-FE4C-AA53-1E4479F52BCD}">
      <dgm:prSet phldrT="[文本]" custT="1"/>
      <dgm:spPr/>
      <dgm:t>
        <a:bodyPr/>
        <a:lstStyle/>
        <a:p>
          <a:r>
            <a:rPr kumimoji="1" lang="zh-CN" altLang="en-US" sz="2800" dirty="0" smtClean="0"/>
            <a:t>地理</a:t>
          </a:r>
          <a:r>
            <a:rPr kumimoji="1" lang="en-US" altLang="zh-CN" sz="2800" dirty="0" smtClean="0"/>
            <a:t>2</a:t>
          </a:r>
          <a:r>
            <a:rPr kumimoji="1" lang="zh-CN" altLang="en-US" sz="2800" dirty="0" smtClean="0"/>
            <a:t>的内容结构及教学建议</a:t>
          </a:r>
          <a:endParaRPr kumimoji="1" lang="zh-CN" altLang="en-US" sz="2800" dirty="0"/>
        </a:p>
      </dgm:t>
    </dgm:pt>
    <dgm:pt modelId="{DE45893F-11CB-644F-9853-4D5FDB71F857}" type="parTrans" cxnId="{2774194B-B6E9-5148-AE44-6F08F32DB356}">
      <dgm:prSet/>
      <dgm:spPr/>
      <dgm:t>
        <a:bodyPr/>
        <a:lstStyle/>
        <a:p>
          <a:endParaRPr lang="zh-CN" altLang="en-US"/>
        </a:p>
      </dgm:t>
    </dgm:pt>
    <dgm:pt modelId="{5AD7F780-4FDE-D547-ACD4-DF5F350F51A6}" type="sibTrans" cxnId="{2774194B-B6E9-5148-AE44-6F08F32DB356}">
      <dgm:prSet/>
      <dgm:spPr/>
      <dgm:t>
        <a:bodyPr/>
        <a:lstStyle/>
        <a:p>
          <a:endParaRPr lang="zh-CN" altLang="en-US"/>
        </a:p>
      </dgm:t>
    </dgm:pt>
    <dgm:pt modelId="{4AA0AC1B-C9D4-0446-A8A9-0DFF35FDF51D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0BD5E4C5-5114-BA47-82FC-64AB72B71681}" type="parTrans" cxnId="{8B96E422-00F9-AA45-9A39-579319B6424F}">
      <dgm:prSet/>
      <dgm:spPr/>
      <dgm:t>
        <a:bodyPr/>
        <a:lstStyle/>
        <a:p>
          <a:endParaRPr lang="zh-CN" altLang="en-US"/>
        </a:p>
      </dgm:t>
    </dgm:pt>
    <dgm:pt modelId="{61A93F7A-B692-9F41-8749-59A8E7A3E3A6}" type="sibTrans" cxnId="{8B96E422-00F9-AA45-9A39-579319B6424F}">
      <dgm:prSet/>
      <dgm:spPr/>
      <dgm:t>
        <a:bodyPr/>
        <a:lstStyle/>
        <a:p>
          <a:endParaRPr lang="zh-CN" altLang="en-US"/>
        </a:p>
      </dgm:t>
    </dgm:pt>
    <dgm:pt modelId="{A2DF2AB1-4BE6-4041-B1BC-7D836B4033E2}">
      <dgm:prSet custT="1"/>
      <dgm:spPr/>
      <dgm:t>
        <a:bodyPr/>
        <a:lstStyle/>
        <a:p>
          <a:r>
            <a:rPr kumimoji="1" lang="zh-CN" altLang="en-US" sz="2800" dirty="0" smtClean="0"/>
            <a:t>选择性必修课的内容结构及教学建议</a:t>
          </a:r>
          <a:endParaRPr kumimoji="1" lang="zh-CN" altLang="en-US" sz="2800" dirty="0"/>
        </a:p>
      </dgm:t>
    </dgm:pt>
    <dgm:pt modelId="{98255D26-EC3B-4D44-B0E7-0E9D121FC648}" type="parTrans" cxnId="{E16107C6-D219-924A-95CD-B0F262486224}">
      <dgm:prSet/>
      <dgm:spPr/>
      <dgm:t>
        <a:bodyPr/>
        <a:lstStyle/>
        <a:p>
          <a:endParaRPr lang="zh-CN" altLang="en-US"/>
        </a:p>
      </dgm:t>
    </dgm:pt>
    <dgm:pt modelId="{671CBF46-2A68-2343-839C-E8302EF22436}" type="sibTrans" cxnId="{E16107C6-D219-924A-95CD-B0F262486224}">
      <dgm:prSet/>
      <dgm:spPr/>
      <dgm:t>
        <a:bodyPr/>
        <a:lstStyle/>
        <a:p>
          <a:endParaRPr lang="zh-CN" altLang="en-US"/>
        </a:p>
      </dgm:t>
    </dgm:pt>
    <dgm:pt modelId="{226F9C88-1A19-0449-AB0C-950A144285EC}" type="pres">
      <dgm:prSet presAssocID="{F50C6B23-34DB-0140-8A52-3707BE8759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BCEE50-0198-AB40-8915-84687587C35D}" type="pres">
      <dgm:prSet presAssocID="{64A79599-BD7A-E342-8F46-D0CBC50F1084}" presName="composite" presStyleCnt="0"/>
      <dgm:spPr/>
      <dgm:t>
        <a:bodyPr/>
        <a:lstStyle/>
        <a:p>
          <a:endParaRPr lang="zh-CN" altLang="en-US"/>
        </a:p>
      </dgm:t>
    </dgm:pt>
    <dgm:pt modelId="{A4669CE0-8CBB-CE45-A9E9-DCFFAEE1EEB5}" type="pres">
      <dgm:prSet presAssocID="{64A79599-BD7A-E342-8F46-D0CBC50F10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86383D-1494-1D4D-BB42-DF243EECB16E}" type="pres">
      <dgm:prSet presAssocID="{64A79599-BD7A-E342-8F46-D0CBC50F1084}" presName="descendantText" presStyleLbl="alignAcc1" presStyleIdx="0" presStyleCnt="3" custLinFactNeighborX="0" custLinFactNeighborY="-1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A16013-9081-6C47-AA8B-42768E0AF44D}" type="pres">
      <dgm:prSet presAssocID="{3DAF97D1-A25D-EC46-961E-4BEFA8A2ED4C}" presName="sp" presStyleCnt="0"/>
      <dgm:spPr/>
      <dgm:t>
        <a:bodyPr/>
        <a:lstStyle/>
        <a:p>
          <a:endParaRPr lang="zh-CN" altLang="en-US"/>
        </a:p>
      </dgm:t>
    </dgm:pt>
    <dgm:pt modelId="{68B46D4D-40A4-D146-80D7-7A66EC1F7552}" type="pres">
      <dgm:prSet presAssocID="{9633D9B2-04B0-0C47-ACAB-9E076AD4E839}" presName="composite" presStyleCnt="0"/>
      <dgm:spPr/>
      <dgm:t>
        <a:bodyPr/>
        <a:lstStyle/>
        <a:p>
          <a:endParaRPr lang="zh-CN" altLang="en-US"/>
        </a:p>
      </dgm:t>
    </dgm:pt>
    <dgm:pt modelId="{FD143831-54A4-0242-B4E2-0FF04E628FC9}" type="pres">
      <dgm:prSet presAssocID="{9633D9B2-04B0-0C47-ACAB-9E076AD4E8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5972A4-8883-2441-A094-BAE5815B41EF}" type="pres">
      <dgm:prSet presAssocID="{9633D9B2-04B0-0C47-ACAB-9E076AD4E8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BB8937-42FB-DE49-93EF-3E780FC718E6}" type="pres">
      <dgm:prSet presAssocID="{2840A163-E3BD-7C47-8BC9-5AEE44BF6DB4}" presName="sp" presStyleCnt="0"/>
      <dgm:spPr/>
      <dgm:t>
        <a:bodyPr/>
        <a:lstStyle/>
        <a:p>
          <a:endParaRPr lang="zh-CN" altLang="en-US"/>
        </a:p>
      </dgm:t>
    </dgm:pt>
    <dgm:pt modelId="{7F90E1A7-CFE8-7D41-8847-A32FDA39E58C}" type="pres">
      <dgm:prSet presAssocID="{4AA0AC1B-C9D4-0446-A8A9-0DFF35FDF51D}" presName="composite" presStyleCnt="0"/>
      <dgm:spPr/>
      <dgm:t>
        <a:bodyPr/>
        <a:lstStyle/>
        <a:p>
          <a:endParaRPr lang="zh-CN" altLang="en-US"/>
        </a:p>
      </dgm:t>
    </dgm:pt>
    <dgm:pt modelId="{51408CFE-5B56-FD44-92AA-6183B6AC87F1}" type="pres">
      <dgm:prSet presAssocID="{4AA0AC1B-C9D4-0446-A8A9-0DFF35FDF5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719067-7326-1243-81F6-C6EF80EAC5B1}" type="pres">
      <dgm:prSet presAssocID="{4AA0AC1B-C9D4-0446-A8A9-0DFF35FDF5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2D463B6-D78D-7140-8A98-FF91A270DE58}" type="presOf" srcId="{A2DF2AB1-4BE6-4041-B1BC-7D836B4033E2}" destId="{A6719067-7326-1243-81F6-C6EF80EAC5B1}" srcOrd="0" destOrd="0" presId="urn:microsoft.com/office/officeart/2005/8/layout/chevron2"/>
    <dgm:cxn modelId="{2774194B-B6E9-5148-AE44-6F08F32DB356}" srcId="{9633D9B2-04B0-0C47-ACAB-9E076AD4E839}" destId="{DCD50878-B806-FE4C-AA53-1E4479F52BCD}" srcOrd="0" destOrd="0" parTransId="{DE45893F-11CB-644F-9853-4D5FDB71F857}" sibTransId="{5AD7F780-4FDE-D547-ACD4-DF5F350F51A6}"/>
    <dgm:cxn modelId="{CC000EF9-A4EF-0F40-8C96-740B1EEDE0E4}" type="presOf" srcId="{F50C6B23-34DB-0140-8A52-3707BE875969}" destId="{226F9C88-1A19-0449-AB0C-950A144285EC}" srcOrd="0" destOrd="0" presId="urn:microsoft.com/office/officeart/2005/8/layout/chevron2"/>
    <dgm:cxn modelId="{68F0F7F7-B8E2-6448-9020-C1C47FD5C2BB}" type="presOf" srcId="{DCD50878-B806-FE4C-AA53-1E4479F52BCD}" destId="{E25972A4-8883-2441-A094-BAE5815B41EF}" srcOrd="0" destOrd="0" presId="urn:microsoft.com/office/officeart/2005/8/layout/chevron2"/>
    <dgm:cxn modelId="{8B96E422-00F9-AA45-9A39-579319B6424F}" srcId="{F50C6B23-34DB-0140-8A52-3707BE875969}" destId="{4AA0AC1B-C9D4-0446-A8A9-0DFF35FDF51D}" srcOrd="2" destOrd="0" parTransId="{0BD5E4C5-5114-BA47-82FC-64AB72B71681}" sibTransId="{61A93F7A-B692-9F41-8749-59A8E7A3E3A6}"/>
    <dgm:cxn modelId="{F9B39C3A-169B-3F49-B487-39E765267335}" srcId="{F50C6B23-34DB-0140-8A52-3707BE875969}" destId="{9633D9B2-04B0-0C47-ACAB-9E076AD4E839}" srcOrd="1" destOrd="0" parTransId="{777DA9FE-A2A7-BF48-B8EE-1D2B96F8C88B}" sibTransId="{2840A163-E3BD-7C47-8BC9-5AEE44BF6DB4}"/>
    <dgm:cxn modelId="{E16107C6-D219-924A-95CD-B0F262486224}" srcId="{4AA0AC1B-C9D4-0446-A8A9-0DFF35FDF51D}" destId="{A2DF2AB1-4BE6-4041-B1BC-7D836B4033E2}" srcOrd="0" destOrd="0" parTransId="{98255D26-EC3B-4D44-B0E7-0E9D121FC648}" sibTransId="{671CBF46-2A68-2343-839C-E8302EF22436}"/>
    <dgm:cxn modelId="{73AD0429-D249-F549-93F4-52109D1EA540}" type="presOf" srcId="{4AA0AC1B-C9D4-0446-A8A9-0DFF35FDF51D}" destId="{51408CFE-5B56-FD44-92AA-6183B6AC87F1}" srcOrd="0" destOrd="0" presId="urn:microsoft.com/office/officeart/2005/8/layout/chevron2"/>
    <dgm:cxn modelId="{29D20249-D298-5046-BBD6-E67B097C4EFA}" type="presOf" srcId="{64A79599-BD7A-E342-8F46-D0CBC50F1084}" destId="{A4669CE0-8CBB-CE45-A9E9-DCFFAEE1EEB5}" srcOrd="0" destOrd="0" presId="urn:microsoft.com/office/officeart/2005/8/layout/chevron2"/>
    <dgm:cxn modelId="{6937D149-0944-6E4F-90CA-960757643832}" type="presOf" srcId="{AD049080-943D-6A40-A32D-472F1C5A6789}" destId="{5286383D-1494-1D4D-BB42-DF243EECB16E}" srcOrd="0" destOrd="0" presId="urn:microsoft.com/office/officeart/2005/8/layout/chevron2"/>
    <dgm:cxn modelId="{DA4CDF3D-6D44-C342-A0B6-9600F9090666}" srcId="{64A79599-BD7A-E342-8F46-D0CBC50F1084}" destId="{AD049080-943D-6A40-A32D-472F1C5A6789}" srcOrd="0" destOrd="0" parTransId="{9B4AEEDD-37A9-0D48-955E-8ABC2CB651A0}" sibTransId="{EDAE3100-9C4F-0E40-A015-DD93D9713E56}"/>
    <dgm:cxn modelId="{AACDFAFF-0275-5642-854B-6ED923F24293}" srcId="{F50C6B23-34DB-0140-8A52-3707BE875969}" destId="{64A79599-BD7A-E342-8F46-D0CBC50F1084}" srcOrd="0" destOrd="0" parTransId="{DE414C5C-0A31-FE48-9802-A08622A7482F}" sibTransId="{3DAF97D1-A25D-EC46-961E-4BEFA8A2ED4C}"/>
    <dgm:cxn modelId="{DD8979CE-990C-9B4C-BE2C-6470E34DCC6E}" type="presOf" srcId="{9633D9B2-04B0-0C47-ACAB-9E076AD4E839}" destId="{FD143831-54A4-0242-B4E2-0FF04E628FC9}" srcOrd="0" destOrd="0" presId="urn:microsoft.com/office/officeart/2005/8/layout/chevron2"/>
    <dgm:cxn modelId="{649A975C-8AE4-3D4F-A1E3-C5BBF297D9FB}" type="presParOf" srcId="{226F9C88-1A19-0449-AB0C-950A144285EC}" destId="{FDBCEE50-0198-AB40-8915-84687587C35D}" srcOrd="0" destOrd="0" presId="urn:microsoft.com/office/officeart/2005/8/layout/chevron2"/>
    <dgm:cxn modelId="{0ED654C3-7DB7-9F42-9C66-EF75050A7779}" type="presParOf" srcId="{FDBCEE50-0198-AB40-8915-84687587C35D}" destId="{A4669CE0-8CBB-CE45-A9E9-DCFFAEE1EEB5}" srcOrd="0" destOrd="0" presId="urn:microsoft.com/office/officeart/2005/8/layout/chevron2"/>
    <dgm:cxn modelId="{2C110105-FC23-E840-A557-1FF5E5744902}" type="presParOf" srcId="{FDBCEE50-0198-AB40-8915-84687587C35D}" destId="{5286383D-1494-1D4D-BB42-DF243EECB16E}" srcOrd="1" destOrd="0" presId="urn:microsoft.com/office/officeart/2005/8/layout/chevron2"/>
    <dgm:cxn modelId="{870A0067-7282-D844-9A0D-9EACFF2F22A8}" type="presParOf" srcId="{226F9C88-1A19-0449-AB0C-950A144285EC}" destId="{EFA16013-9081-6C47-AA8B-42768E0AF44D}" srcOrd="1" destOrd="0" presId="urn:microsoft.com/office/officeart/2005/8/layout/chevron2"/>
    <dgm:cxn modelId="{AF8D5A95-97D5-7049-9AA1-262B285BE8B2}" type="presParOf" srcId="{226F9C88-1A19-0449-AB0C-950A144285EC}" destId="{68B46D4D-40A4-D146-80D7-7A66EC1F7552}" srcOrd="2" destOrd="0" presId="urn:microsoft.com/office/officeart/2005/8/layout/chevron2"/>
    <dgm:cxn modelId="{C9F52730-0555-AB4A-BE5B-213041056D82}" type="presParOf" srcId="{68B46D4D-40A4-D146-80D7-7A66EC1F7552}" destId="{FD143831-54A4-0242-B4E2-0FF04E628FC9}" srcOrd="0" destOrd="0" presId="urn:microsoft.com/office/officeart/2005/8/layout/chevron2"/>
    <dgm:cxn modelId="{442C388D-11AD-884F-8EF1-FDEF3F72ABEB}" type="presParOf" srcId="{68B46D4D-40A4-D146-80D7-7A66EC1F7552}" destId="{E25972A4-8883-2441-A094-BAE5815B41EF}" srcOrd="1" destOrd="0" presId="urn:microsoft.com/office/officeart/2005/8/layout/chevron2"/>
    <dgm:cxn modelId="{0EAA1021-F612-DF4D-B04B-B63DF200BE0F}" type="presParOf" srcId="{226F9C88-1A19-0449-AB0C-950A144285EC}" destId="{93BB8937-42FB-DE49-93EF-3E780FC718E6}" srcOrd="3" destOrd="0" presId="urn:microsoft.com/office/officeart/2005/8/layout/chevron2"/>
    <dgm:cxn modelId="{7167962C-4844-9F43-AF20-00B0DFB06334}" type="presParOf" srcId="{226F9C88-1A19-0449-AB0C-950A144285EC}" destId="{7F90E1A7-CFE8-7D41-8847-A32FDA39E58C}" srcOrd="4" destOrd="0" presId="urn:microsoft.com/office/officeart/2005/8/layout/chevron2"/>
    <dgm:cxn modelId="{DC4558DB-C544-6C4C-8469-5DC909E0CE9A}" type="presParOf" srcId="{7F90E1A7-CFE8-7D41-8847-A32FDA39E58C}" destId="{51408CFE-5B56-FD44-92AA-6183B6AC87F1}" srcOrd="0" destOrd="0" presId="urn:microsoft.com/office/officeart/2005/8/layout/chevron2"/>
    <dgm:cxn modelId="{234D7B42-3D11-D44C-A4EB-6465933350D9}" type="presParOf" srcId="{7F90E1A7-CFE8-7D41-8847-A32FDA39E58C}" destId="{A6719067-7326-1243-81F6-C6EF80EAC5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3CDD5D-7035-F246-8AB9-668705649EA6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0018D4C-124B-8B45-BB35-F7760FE8614D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0C87DFA4-8D28-9642-9454-7071EC4C6AD1}" type="parTrans" cxnId="{D8137A62-8F64-3A41-B710-C47FC5459BE5}">
      <dgm:prSet/>
      <dgm:spPr/>
      <dgm:t>
        <a:bodyPr/>
        <a:lstStyle/>
        <a:p>
          <a:endParaRPr lang="zh-CN" altLang="en-US"/>
        </a:p>
      </dgm:t>
    </dgm:pt>
    <dgm:pt modelId="{C1A2B10D-D5B9-AE43-AD79-6A64B477A598}" type="sibTrans" cxnId="{D8137A62-8F64-3A41-B710-C47FC5459BE5}">
      <dgm:prSet/>
      <dgm:spPr/>
      <dgm:t>
        <a:bodyPr/>
        <a:lstStyle/>
        <a:p>
          <a:endParaRPr lang="zh-CN" altLang="en-US"/>
        </a:p>
      </dgm:t>
    </dgm:pt>
    <dgm:pt modelId="{161E72B8-770D-ED4D-9F69-416DBE9FB987}">
      <dgm:prSet phldrT="[文本]" custT="1"/>
      <dgm:spPr/>
      <dgm:t>
        <a:bodyPr/>
        <a:lstStyle/>
        <a:p>
          <a:r>
            <a: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宽而浅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——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强调面向全体学生的“基础性”。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gm:t>
    </dgm:pt>
    <dgm:pt modelId="{34E3AC34-58B7-1E48-BBA1-02AF690F8F26}" type="parTrans" cxnId="{16D02913-D872-DB47-850C-724AAC77B988}">
      <dgm:prSet/>
      <dgm:spPr/>
      <dgm:t>
        <a:bodyPr/>
        <a:lstStyle/>
        <a:p>
          <a:endParaRPr lang="zh-CN" altLang="en-US"/>
        </a:p>
      </dgm:t>
    </dgm:pt>
    <dgm:pt modelId="{1F1185E2-07E7-CD41-982B-3EE68B496B42}" type="sibTrans" cxnId="{16D02913-D872-DB47-850C-724AAC77B988}">
      <dgm:prSet/>
      <dgm:spPr/>
      <dgm:t>
        <a:bodyPr/>
        <a:lstStyle/>
        <a:p>
          <a:endParaRPr lang="zh-CN" altLang="en-US"/>
        </a:p>
      </dgm:t>
    </dgm:pt>
    <dgm:pt modelId="{8B0989BF-3DD5-3640-9438-9C7695CE6C0A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6324E1A2-D830-4E42-A194-FD758F9E7755}" type="parTrans" cxnId="{282B9086-0012-F848-8404-171952100958}">
      <dgm:prSet/>
      <dgm:spPr/>
      <dgm:t>
        <a:bodyPr/>
        <a:lstStyle/>
        <a:p>
          <a:endParaRPr lang="zh-CN" altLang="en-US"/>
        </a:p>
      </dgm:t>
    </dgm:pt>
    <dgm:pt modelId="{A9842C39-E353-D64A-A6B8-6DB763243B13}" type="sibTrans" cxnId="{282B9086-0012-F848-8404-171952100958}">
      <dgm:prSet/>
      <dgm:spPr/>
      <dgm:t>
        <a:bodyPr/>
        <a:lstStyle/>
        <a:p>
          <a:endParaRPr lang="zh-CN" altLang="en-US"/>
        </a:p>
      </dgm:t>
    </dgm:pt>
    <dgm:pt modelId="{8E8B769C-0D55-3348-8BCF-25C88AF6F4E8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地球科学教育的思路，但不追求某种特定的系统。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gm:t>
    </dgm:pt>
    <dgm:pt modelId="{231EF2EF-D77F-3B46-B73B-9DB1DABCAB4B}" type="parTrans" cxnId="{5BBE67E2-8AE2-BC42-92C9-48D8B1CEC746}">
      <dgm:prSet/>
      <dgm:spPr/>
      <dgm:t>
        <a:bodyPr/>
        <a:lstStyle/>
        <a:p>
          <a:endParaRPr lang="zh-CN" altLang="en-US"/>
        </a:p>
      </dgm:t>
    </dgm:pt>
    <dgm:pt modelId="{54833DE3-8AC9-E84B-8E76-20F9EABF99DC}" type="sibTrans" cxnId="{5BBE67E2-8AE2-BC42-92C9-48D8B1CEC746}">
      <dgm:prSet/>
      <dgm:spPr/>
      <dgm:t>
        <a:bodyPr/>
        <a:lstStyle/>
        <a:p>
          <a:endParaRPr lang="zh-CN" altLang="en-US"/>
        </a:p>
      </dgm:t>
    </dgm:pt>
    <dgm:pt modelId="{0B9C1EA1-A2DB-3048-9673-2E3546C2A460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9364B442-9A41-4A4F-879A-DF77AA3AB5C0}" type="parTrans" cxnId="{F3A96C50-4915-D140-B1FF-123CFA060E76}">
      <dgm:prSet/>
      <dgm:spPr/>
      <dgm:t>
        <a:bodyPr/>
        <a:lstStyle/>
        <a:p>
          <a:endParaRPr lang="zh-CN" altLang="en-US"/>
        </a:p>
      </dgm:t>
    </dgm:pt>
    <dgm:pt modelId="{D8DE4225-813C-D24A-ACE7-5E71E9B739EC}" type="sibTrans" cxnId="{F3A96C50-4915-D140-B1FF-123CFA060E76}">
      <dgm:prSet/>
      <dgm:spPr/>
      <dgm:t>
        <a:bodyPr/>
        <a:lstStyle/>
        <a:p>
          <a:endParaRPr lang="zh-CN" altLang="en-US"/>
        </a:p>
      </dgm:t>
    </dgm:pt>
    <dgm:pt modelId="{762B9B58-826F-F644-9BE9-B9AD6C580AF3}">
      <dgm:prSet phldrT="[文本]" custT="1"/>
      <dgm:spPr/>
      <dgm:t>
        <a:bodyPr/>
        <a:lstStyle/>
        <a:p>
          <a:r>
            <a: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贯穿人地关系的教育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，拓展学生思维。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gm:t>
    </dgm:pt>
    <dgm:pt modelId="{DED65336-D952-CD4D-ABA0-990922BA71DD}" type="parTrans" cxnId="{2BDC9566-F856-A64F-83BC-162CD5819EDA}">
      <dgm:prSet/>
      <dgm:spPr/>
      <dgm:t>
        <a:bodyPr/>
        <a:lstStyle/>
        <a:p>
          <a:endParaRPr lang="zh-CN" altLang="en-US"/>
        </a:p>
      </dgm:t>
    </dgm:pt>
    <dgm:pt modelId="{21B3855A-E989-B440-9461-79EFBAD75AF6}" type="sibTrans" cxnId="{2BDC9566-F856-A64F-83BC-162CD5819EDA}">
      <dgm:prSet/>
      <dgm:spPr/>
      <dgm:t>
        <a:bodyPr/>
        <a:lstStyle/>
        <a:p>
          <a:endParaRPr lang="zh-CN" altLang="en-US"/>
        </a:p>
      </dgm:t>
    </dgm:pt>
    <dgm:pt modelId="{B89627CE-E6F8-F647-855B-DF2A1336C4DF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F36E903E-DB56-3645-9574-6E099CF0A8BC}" type="parTrans" cxnId="{07EE41D1-D5B7-9B41-B11A-7404829AF78F}">
      <dgm:prSet/>
      <dgm:spPr/>
      <dgm:t>
        <a:bodyPr/>
        <a:lstStyle/>
        <a:p>
          <a:endParaRPr lang="zh-CN" altLang="en-US"/>
        </a:p>
      </dgm:t>
    </dgm:pt>
    <dgm:pt modelId="{D6E4C033-6B41-F94E-980B-7BD37536DC4F}" type="sibTrans" cxnId="{07EE41D1-D5B7-9B41-B11A-7404829AF78F}">
      <dgm:prSet/>
      <dgm:spPr/>
      <dgm:t>
        <a:bodyPr/>
        <a:lstStyle/>
        <a:p>
          <a:endParaRPr lang="zh-CN" altLang="en-US"/>
        </a:p>
      </dgm:t>
    </dgm:pt>
    <dgm:pt modelId="{16BF4003-8FA0-3044-800A-401C26E16B5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模块整体设计突出“实践”和“体验”，为培育“地理实践力”搭建平台。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gm:t>
    </dgm:pt>
    <dgm:pt modelId="{0C0E9596-4D6E-F342-A0B3-4A65B482B20F}" type="parTrans" cxnId="{C33ABF70-E70A-3140-91F7-A9EA90F4FB98}">
      <dgm:prSet/>
      <dgm:spPr/>
      <dgm:t>
        <a:bodyPr/>
        <a:lstStyle/>
        <a:p>
          <a:endParaRPr lang="zh-CN" altLang="en-US"/>
        </a:p>
      </dgm:t>
    </dgm:pt>
    <dgm:pt modelId="{E9CE18D6-B30C-484D-93D5-CE943E6EB0BB}" type="sibTrans" cxnId="{C33ABF70-E70A-3140-91F7-A9EA90F4FB98}">
      <dgm:prSet/>
      <dgm:spPr/>
      <dgm:t>
        <a:bodyPr/>
        <a:lstStyle/>
        <a:p>
          <a:endParaRPr lang="zh-CN" altLang="en-US"/>
        </a:p>
      </dgm:t>
    </dgm:pt>
    <dgm:pt modelId="{0B088D82-9735-7147-B0B7-D9398299A4FC}" type="pres">
      <dgm:prSet presAssocID="{613CDD5D-7035-F246-8AB9-668705649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CAE3F4F-DE42-0946-BB63-D7461C53DB9E}" type="pres">
      <dgm:prSet presAssocID="{10018D4C-124B-8B45-BB35-F7760FE8614D}" presName="composite" presStyleCnt="0"/>
      <dgm:spPr/>
      <dgm:t>
        <a:bodyPr/>
        <a:lstStyle/>
        <a:p>
          <a:endParaRPr lang="zh-CN" altLang="en-US"/>
        </a:p>
      </dgm:t>
    </dgm:pt>
    <dgm:pt modelId="{E64B3CD6-BA6C-F640-B893-A225ABBFB0EA}" type="pres">
      <dgm:prSet presAssocID="{10018D4C-124B-8B45-BB35-F7760FE861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6B5A4-A31C-9A4E-A889-2E9E9A4421A0}" type="pres">
      <dgm:prSet presAssocID="{10018D4C-124B-8B45-BB35-F7760FE8614D}" presName="descendantText" presStyleLbl="alignAcc1" presStyleIdx="0" presStyleCnt="4" custLinFactNeighborX="0" custLinFactNeighborY="-6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332437-6368-4044-8A54-5B6147D59897}" type="pres">
      <dgm:prSet presAssocID="{C1A2B10D-D5B9-AE43-AD79-6A64B477A598}" presName="sp" presStyleCnt="0"/>
      <dgm:spPr/>
      <dgm:t>
        <a:bodyPr/>
        <a:lstStyle/>
        <a:p>
          <a:endParaRPr lang="zh-CN" altLang="en-US"/>
        </a:p>
      </dgm:t>
    </dgm:pt>
    <dgm:pt modelId="{53C6BA49-C376-D943-A7A6-0ABCE546E512}" type="pres">
      <dgm:prSet presAssocID="{8B0989BF-3DD5-3640-9438-9C7695CE6C0A}" presName="composite" presStyleCnt="0"/>
      <dgm:spPr/>
      <dgm:t>
        <a:bodyPr/>
        <a:lstStyle/>
        <a:p>
          <a:endParaRPr lang="zh-CN" altLang="en-US"/>
        </a:p>
      </dgm:t>
    </dgm:pt>
    <dgm:pt modelId="{1259E645-21C1-D143-B9FD-D8AF8B024EAB}" type="pres">
      <dgm:prSet presAssocID="{8B0989BF-3DD5-3640-9438-9C7695CE6C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763008-FAC6-2041-A907-162287C6E74C}" type="pres">
      <dgm:prSet presAssocID="{8B0989BF-3DD5-3640-9438-9C7695CE6C0A}" presName="descendantText" presStyleLbl="alignAcc1" presStyleIdx="1" presStyleCnt="4" custLinFactNeighborX="0" custLinFactNeighborY="18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A9BFB3-40DE-544A-8C38-A92C1268B854}" type="pres">
      <dgm:prSet presAssocID="{A9842C39-E353-D64A-A6B8-6DB763243B13}" presName="sp" presStyleCnt="0"/>
      <dgm:spPr/>
      <dgm:t>
        <a:bodyPr/>
        <a:lstStyle/>
        <a:p>
          <a:endParaRPr lang="zh-CN" altLang="en-US"/>
        </a:p>
      </dgm:t>
    </dgm:pt>
    <dgm:pt modelId="{15538D71-C42B-1A40-88F8-71B676807DD6}" type="pres">
      <dgm:prSet presAssocID="{0B9C1EA1-A2DB-3048-9673-2E3546C2A460}" presName="composite" presStyleCnt="0"/>
      <dgm:spPr/>
      <dgm:t>
        <a:bodyPr/>
        <a:lstStyle/>
        <a:p>
          <a:endParaRPr lang="zh-CN" altLang="en-US"/>
        </a:p>
      </dgm:t>
    </dgm:pt>
    <dgm:pt modelId="{C9FFC456-6221-6147-85AD-41FF80C9D378}" type="pres">
      <dgm:prSet presAssocID="{0B9C1EA1-A2DB-3048-9673-2E3546C2A46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1BD624-1DA1-AB4A-BE94-9654930AEC6C}" type="pres">
      <dgm:prSet presAssocID="{0B9C1EA1-A2DB-3048-9673-2E3546C2A46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CA2CF5-7A32-184F-B5E7-D8B9568DDCFC}" type="pres">
      <dgm:prSet presAssocID="{D8DE4225-813C-D24A-ACE7-5E71E9B739EC}" presName="sp" presStyleCnt="0"/>
      <dgm:spPr/>
      <dgm:t>
        <a:bodyPr/>
        <a:lstStyle/>
        <a:p>
          <a:endParaRPr lang="zh-CN" altLang="en-US"/>
        </a:p>
      </dgm:t>
    </dgm:pt>
    <dgm:pt modelId="{B6B93383-6877-9249-BA4D-AD5254E78690}" type="pres">
      <dgm:prSet presAssocID="{B89627CE-E6F8-F647-855B-DF2A1336C4DF}" presName="composite" presStyleCnt="0"/>
      <dgm:spPr/>
      <dgm:t>
        <a:bodyPr/>
        <a:lstStyle/>
        <a:p>
          <a:endParaRPr lang="zh-CN" altLang="en-US"/>
        </a:p>
      </dgm:t>
    </dgm:pt>
    <dgm:pt modelId="{40A31C27-DE28-1F4B-9EA2-FABEDBDF9DB1}" type="pres">
      <dgm:prSet presAssocID="{B89627CE-E6F8-F647-855B-DF2A1336C4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C0DF65-1C35-A646-A0B7-0075AE815F40}" type="pres">
      <dgm:prSet presAssocID="{B89627CE-E6F8-F647-855B-DF2A1336C4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C0604D-931A-9947-9AFA-20DCDE20E9A2}" type="presOf" srcId="{8B0989BF-3DD5-3640-9438-9C7695CE6C0A}" destId="{1259E645-21C1-D143-B9FD-D8AF8B024EAB}" srcOrd="0" destOrd="0" presId="urn:microsoft.com/office/officeart/2005/8/layout/chevron2"/>
    <dgm:cxn modelId="{D9BF3760-CBCE-C849-AC94-AB21A3DE9901}" type="presOf" srcId="{762B9B58-826F-F644-9BE9-B9AD6C580AF3}" destId="{B7C0DF65-1C35-A646-A0B7-0075AE815F40}" srcOrd="0" destOrd="0" presId="urn:microsoft.com/office/officeart/2005/8/layout/chevron2"/>
    <dgm:cxn modelId="{83E29DA1-E3FF-4545-BEDD-79129F339D08}" type="presOf" srcId="{10018D4C-124B-8B45-BB35-F7760FE8614D}" destId="{E64B3CD6-BA6C-F640-B893-A225ABBFB0EA}" srcOrd="0" destOrd="0" presId="urn:microsoft.com/office/officeart/2005/8/layout/chevron2"/>
    <dgm:cxn modelId="{0ECEE912-6F45-994C-9E58-3E822A92F27B}" type="presOf" srcId="{613CDD5D-7035-F246-8AB9-668705649EA6}" destId="{0B088D82-9735-7147-B0B7-D9398299A4FC}" srcOrd="0" destOrd="0" presId="urn:microsoft.com/office/officeart/2005/8/layout/chevron2"/>
    <dgm:cxn modelId="{7481C276-CEEC-0D4D-839C-AFC1A279D4AC}" type="presOf" srcId="{8E8B769C-0D55-3348-8BCF-25C88AF6F4E8}" destId="{83763008-FAC6-2041-A907-162287C6E74C}" srcOrd="0" destOrd="0" presId="urn:microsoft.com/office/officeart/2005/8/layout/chevron2"/>
    <dgm:cxn modelId="{D8137A62-8F64-3A41-B710-C47FC5459BE5}" srcId="{613CDD5D-7035-F246-8AB9-668705649EA6}" destId="{10018D4C-124B-8B45-BB35-F7760FE8614D}" srcOrd="0" destOrd="0" parTransId="{0C87DFA4-8D28-9642-9454-7071EC4C6AD1}" sibTransId="{C1A2B10D-D5B9-AE43-AD79-6A64B477A598}"/>
    <dgm:cxn modelId="{5BBE67E2-8AE2-BC42-92C9-48D8B1CEC746}" srcId="{8B0989BF-3DD5-3640-9438-9C7695CE6C0A}" destId="{8E8B769C-0D55-3348-8BCF-25C88AF6F4E8}" srcOrd="0" destOrd="0" parTransId="{231EF2EF-D77F-3B46-B73B-9DB1DABCAB4B}" sibTransId="{54833DE3-8AC9-E84B-8E76-20F9EABF99DC}"/>
    <dgm:cxn modelId="{F3A96C50-4915-D140-B1FF-123CFA060E76}" srcId="{613CDD5D-7035-F246-8AB9-668705649EA6}" destId="{0B9C1EA1-A2DB-3048-9673-2E3546C2A460}" srcOrd="2" destOrd="0" parTransId="{9364B442-9A41-4A4F-879A-DF77AA3AB5C0}" sibTransId="{D8DE4225-813C-D24A-ACE7-5E71E9B739EC}"/>
    <dgm:cxn modelId="{97FCC83A-05D1-5E4F-A076-10E580B9D736}" type="presOf" srcId="{0B9C1EA1-A2DB-3048-9673-2E3546C2A460}" destId="{C9FFC456-6221-6147-85AD-41FF80C9D378}" srcOrd="0" destOrd="0" presId="urn:microsoft.com/office/officeart/2005/8/layout/chevron2"/>
    <dgm:cxn modelId="{9C3D6C80-DBCF-C642-966F-0C0849AF9F58}" type="presOf" srcId="{16BF4003-8FA0-3044-800A-401C26E16B5B}" destId="{961BD624-1DA1-AB4A-BE94-9654930AEC6C}" srcOrd="0" destOrd="0" presId="urn:microsoft.com/office/officeart/2005/8/layout/chevron2"/>
    <dgm:cxn modelId="{07EE41D1-D5B7-9B41-B11A-7404829AF78F}" srcId="{613CDD5D-7035-F246-8AB9-668705649EA6}" destId="{B89627CE-E6F8-F647-855B-DF2A1336C4DF}" srcOrd="3" destOrd="0" parTransId="{F36E903E-DB56-3645-9574-6E099CF0A8BC}" sibTransId="{D6E4C033-6B41-F94E-980B-7BD37536DC4F}"/>
    <dgm:cxn modelId="{16D02913-D872-DB47-850C-724AAC77B988}" srcId="{10018D4C-124B-8B45-BB35-F7760FE8614D}" destId="{161E72B8-770D-ED4D-9F69-416DBE9FB987}" srcOrd="0" destOrd="0" parTransId="{34E3AC34-58B7-1E48-BBA1-02AF690F8F26}" sibTransId="{1F1185E2-07E7-CD41-982B-3EE68B496B42}"/>
    <dgm:cxn modelId="{C33ABF70-E70A-3140-91F7-A9EA90F4FB98}" srcId="{0B9C1EA1-A2DB-3048-9673-2E3546C2A460}" destId="{16BF4003-8FA0-3044-800A-401C26E16B5B}" srcOrd="0" destOrd="0" parTransId="{0C0E9596-4D6E-F342-A0B3-4A65B482B20F}" sibTransId="{E9CE18D6-B30C-484D-93D5-CE943E6EB0BB}"/>
    <dgm:cxn modelId="{7453EAF2-3440-984F-B3F0-ACDA0ECEB6E1}" type="presOf" srcId="{161E72B8-770D-ED4D-9F69-416DBE9FB987}" destId="{9D66B5A4-A31C-9A4E-A889-2E9E9A4421A0}" srcOrd="0" destOrd="0" presId="urn:microsoft.com/office/officeart/2005/8/layout/chevron2"/>
    <dgm:cxn modelId="{2BDC9566-F856-A64F-83BC-162CD5819EDA}" srcId="{B89627CE-E6F8-F647-855B-DF2A1336C4DF}" destId="{762B9B58-826F-F644-9BE9-B9AD6C580AF3}" srcOrd="0" destOrd="0" parTransId="{DED65336-D952-CD4D-ABA0-990922BA71DD}" sibTransId="{21B3855A-E989-B440-9461-79EFBAD75AF6}"/>
    <dgm:cxn modelId="{CFD73CB6-18D5-9D4C-9793-DF1A5D3F3AF0}" type="presOf" srcId="{B89627CE-E6F8-F647-855B-DF2A1336C4DF}" destId="{40A31C27-DE28-1F4B-9EA2-FABEDBDF9DB1}" srcOrd="0" destOrd="0" presId="urn:microsoft.com/office/officeart/2005/8/layout/chevron2"/>
    <dgm:cxn modelId="{282B9086-0012-F848-8404-171952100958}" srcId="{613CDD5D-7035-F246-8AB9-668705649EA6}" destId="{8B0989BF-3DD5-3640-9438-9C7695CE6C0A}" srcOrd="1" destOrd="0" parTransId="{6324E1A2-D830-4E42-A194-FD758F9E7755}" sibTransId="{A9842C39-E353-D64A-A6B8-6DB763243B13}"/>
    <dgm:cxn modelId="{88FEEEB5-9780-F54E-8361-A235F0DFD6A0}" type="presParOf" srcId="{0B088D82-9735-7147-B0B7-D9398299A4FC}" destId="{1CAE3F4F-DE42-0946-BB63-D7461C53DB9E}" srcOrd="0" destOrd="0" presId="urn:microsoft.com/office/officeart/2005/8/layout/chevron2"/>
    <dgm:cxn modelId="{929635B9-D693-254A-A8CC-A090AF939F6F}" type="presParOf" srcId="{1CAE3F4F-DE42-0946-BB63-D7461C53DB9E}" destId="{E64B3CD6-BA6C-F640-B893-A225ABBFB0EA}" srcOrd="0" destOrd="0" presId="urn:microsoft.com/office/officeart/2005/8/layout/chevron2"/>
    <dgm:cxn modelId="{2DDB903A-3644-DC45-9E02-A3065D77E2AB}" type="presParOf" srcId="{1CAE3F4F-DE42-0946-BB63-D7461C53DB9E}" destId="{9D66B5A4-A31C-9A4E-A889-2E9E9A4421A0}" srcOrd="1" destOrd="0" presId="urn:microsoft.com/office/officeart/2005/8/layout/chevron2"/>
    <dgm:cxn modelId="{9B35BC73-9551-3A41-A532-7B973DE5F6B0}" type="presParOf" srcId="{0B088D82-9735-7147-B0B7-D9398299A4FC}" destId="{5B332437-6368-4044-8A54-5B6147D59897}" srcOrd="1" destOrd="0" presId="urn:microsoft.com/office/officeart/2005/8/layout/chevron2"/>
    <dgm:cxn modelId="{83ECFB92-15ED-4842-95E5-B4CFCC53385F}" type="presParOf" srcId="{0B088D82-9735-7147-B0B7-D9398299A4FC}" destId="{53C6BA49-C376-D943-A7A6-0ABCE546E512}" srcOrd="2" destOrd="0" presId="urn:microsoft.com/office/officeart/2005/8/layout/chevron2"/>
    <dgm:cxn modelId="{3D7405CD-9FBC-8641-AC6B-6547A31A6B61}" type="presParOf" srcId="{53C6BA49-C376-D943-A7A6-0ABCE546E512}" destId="{1259E645-21C1-D143-B9FD-D8AF8B024EAB}" srcOrd="0" destOrd="0" presId="urn:microsoft.com/office/officeart/2005/8/layout/chevron2"/>
    <dgm:cxn modelId="{A659C96E-4222-B54C-AC3B-E509925DA7A9}" type="presParOf" srcId="{53C6BA49-C376-D943-A7A6-0ABCE546E512}" destId="{83763008-FAC6-2041-A907-162287C6E74C}" srcOrd="1" destOrd="0" presId="urn:microsoft.com/office/officeart/2005/8/layout/chevron2"/>
    <dgm:cxn modelId="{E118D537-8DB8-E042-BDF3-68EA2AB34FF2}" type="presParOf" srcId="{0B088D82-9735-7147-B0B7-D9398299A4FC}" destId="{40A9BFB3-40DE-544A-8C38-A92C1268B854}" srcOrd="3" destOrd="0" presId="urn:microsoft.com/office/officeart/2005/8/layout/chevron2"/>
    <dgm:cxn modelId="{E1D63D28-544F-E548-8940-51C497CD4FB5}" type="presParOf" srcId="{0B088D82-9735-7147-B0B7-D9398299A4FC}" destId="{15538D71-C42B-1A40-88F8-71B676807DD6}" srcOrd="4" destOrd="0" presId="urn:microsoft.com/office/officeart/2005/8/layout/chevron2"/>
    <dgm:cxn modelId="{FC730C8D-BD80-1F45-8E8F-F852FF1A4A35}" type="presParOf" srcId="{15538D71-C42B-1A40-88F8-71B676807DD6}" destId="{C9FFC456-6221-6147-85AD-41FF80C9D378}" srcOrd="0" destOrd="0" presId="urn:microsoft.com/office/officeart/2005/8/layout/chevron2"/>
    <dgm:cxn modelId="{A4174FE6-065A-4C4A-A616-B881AB154629}" type="presParOf" srcId="{15538D71-C42B-1A40-88F8-71B676807DD6}" destId="{961BD624-1DA1-AB4A-BE94-9654930AEC6C}" srcOrd="1" destOrd="0" presId="urn:microsoft.com/office/officeart/2005/8/layout/chevron2"/>
    <dgm:cxn modelId="{8C7784B7-502A-1D43-BF29-565476790F93}" type="presParOf" srcId="{0B088D82-9735-7147-B0B7-D9398299A4FC}" destId="{98CA2CF5-7A32-184F-B5E7-D8B9568DDCFC}" srcOrd="5" destOrd="0" presId="urn:microsoft.com/office/officeart/2005/8/layout/chevron2"/>
    <dgm:cxn modelId="{0A3FF199-212F-2D40-826E-51007FBC2CD8}" type="presParOf" srcId="{0B088D82-9735-7147-B0B7-D9398299A4FC}" destId="{B6B93383-6877-9249-BA4D-AD5254E78690}" srcOrd="6" destOrd="0" presId="urn:microsoft.com/office/officeart/2005/8/layout/chevron2"/>
    <dgm:cxn modelId="{3770C2C6-0E59-CA4C-AE3E-53D00F1830EF}" type="presParOf" srcId="{B6B93383-6877-9249-BA4D-AD5254E78690}" destId="{40A31C27-DE28-1F4B-9EA2-FABEDBDF9DB1}" srcOrd="0" destOrd="0" presId="urn:microsoft.com/office/officeart/2005/8/layout/chevron2"/>
    <dgm:cxn modelId="{EEE241F9-4303-9843-A858-454BFBC9C07F}" type="presParOf" srcId="{B6B93383-6877-9249-BA4D-AD5254E78690}" destId="{B7C0DF65-1C35-A646-A0B7-0075AE815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2E6F21-C18B-BD4C-8D44-DADF0D107059}" type="doc">
      <dgm:prSet loTypeId="urn:microsoft.com/office/officeart/2005/8/layout/chevron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7B5C362E-D343-5D42-9F41-EFCB43FD60AB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E12E9B00-734B-4449-AB08-3FD4F80B2DE3}" type="parTrans" cxnId="{E39EE595-8713-AC44-A396-BF7658D85217}">
      <dgm:prSet/>
      <dgm:spPr/>
      <dgm:t>
        <a:bodyPr/>
        <a:lstStyle/>
        <a:p>
          <a:endParaRPr lang="zh-CN" altLang="en-US"/>
        </a:p>
      </dgm:t>
    </dgm:pt>
    <dgm:pt modelId="{1EAA847F-2FFE-F949-AD43-E10C8C88E34D}" type="sibTrans" cxnId="{E39EE595-8713-AC44-A396-BF7658D85217}">
      <dgm:prSet/>
      <dgm:spPr/>
      <dgm:t>
        <a:bodyPr/>
        <a:lstStyle/>
        <a:p>
          <a:endParaRPr lang="zh-CN" altLang="en-US"/>
        </a:p>
      </dgm:t>
    </dgm:pt>
    <dgm:pt modelId="{82DC9001-3115-0E44-AA61-D0735D9CAD3B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地貌观察的三个角度</a:t>
          </a:r>
          <a:r>
            <a: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形态、物质组成和成因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dirty="0"/>
        </a:p>
      </dgm:t>
    </dgm:pt>
    <dgm:pt modelId="{2EE6E82D-E33E-0F47-9C61-9CC6FAADA931}" type="parTrans" cxnId="{D9213B11-3A29-6449-802B-820A8301E9CE}">
      <dgm:prSet/>
      <dgm:spPr/>
      <dgm:t>
        <a:bodyPr/>
        <a:lstStyle/>
        <a:p>
          <a:endParaRPr lang="zh-CN" altLang="en-US"/>
        </a:p>
      </dgm:t>
    </dgm:pt>
    <dgm:pt modelId="{EA581A75-4C99-6541-9A28-3FBB814EB40D}" type="sibTrans" cxnId="{D9213B11-3A29-6449-802B-820A8301E9CE}">
      <dgm:prSet/>
      <dgm:spPr/>
      <dgm:t>
        <a:bodyPr/>
        <a:lstStyle/>
        <a:p>
          <a:endParaRPr lang="zh-CN" altLang="en-US"/>
        </a:p>
      </dgm:t>
    </dgm:pt>
    <dgm:pt modelId="{82E26B4B-A89E-E842-A6E0-9F381193AD0B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D4CBA8B9-87FB-E548-950B-3D0C612446D0}" type="parTrans" cxnId="{EEADFC7C-8945-104A-A062-2BD0E843F83F}">
      <dgm:prSet/>
      <dgm:spPr/>
      <dgm:t>
        <a:bodyPr/>
        <a:lstStyle/>
        <a:p>
          <a:endParaRPr lang="zh-CN" altLang="en-US"/>
        </a:p>
      </dgm:t>
    </dgm:pt>
    <dgm:pt modelId="{82B4F797-18BE-7445-98E8-1F1ADB433784}" type="sibTrans" cxnId="{EEADFC7C-8945-104A-A062-2BD0E843F83F}">
      <dgm:prSet/>
      <dgm:spPr/>
      <dgm:t>
        <a:bodyPr/>
        <a:lstStyle/>
        <a:p>
          <a:endParaRPr lang="zh-CN" altLang="en-US"/>
        </a:p>
      </dgm:t>
    </dgm:pt>
    <dgm:pt modelId="{5AAAD212-C305-DB4A-A300-A621AD07FE26}">
      <dgm:prSet phldrT="[文本]" custT="1"/>
      <dgm:spPr/>
      <dgm:t>
        <a:bodyPr/>
        <a:lstStyle/>
        <a:p>
          <a:r>
            <a: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本条以对地貌景观特征的形态和组成描述为主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BF0D8B-50D5-F64D-8E86-18D571D58CA9}" type="parTrans" cxnId="{67C81AC2-68E2-7247-9B2F-4DF5F9BA1A92}">
      <dgm:prSet/>
      <dgm:spPr/>
      <dgm:t>
        <a:bodyPr/>
        <a:lstStyle/>
        <a:p>
          <a:endParaRPr lang="zh-CN" altLang="en-US"/>
        </a:p>
      </dgm:t>
    </dgm:pt>
    <dgm:pt modelId="{0DA4FEA9-F30C-B94B-8F28-C87AE53A2E0C}" type="sibTrans" cxnId="{67C81AC2-68E2-7247-9B2F-4DF5F9BA1A92}">
      <dgm:prSet/>
      <dgm:spPr/>
      <dgm:t>
        <a:bodyPr/>
        <a:lstStyle/>
        <a:p>
          <a:endParaRPr lang="zh-CN" altLang="en-US"/>
        </a:p>
      </dgm:t>
    </dgm:pt>
    <dgm:pt modelId="{2E522D85-76C6-544F-8B02-553D9B111551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A3DC439A-DC6B-3346-BBB1-93C42A825293}" type="parTrans" cxnId="{8D8B33DD-4165-3048-948B-1935639402D5}">
      <dgm:prSet/>
      <dgm:spPr/>
      <dgm:t>
        <a:bodyPr/>
        <a:lstStyle/>
        <a:p>
          <a:endParaRPr lang="zh-CN" altLang="en-US"/>
        </a:p>
      </dgm:t>
    </dgm:pt>
    <dgm:pt modelId="{58FECAF6-F226-504A-92DF-1A4CD81003A5}" type="sibTrans" cxnId="{8D8B33DD-4165-3048-948B-1935639402D5}">
      <dgm:prSet/>
      <dgm:spPr/>
      <dgm:t>
        <a:bodyPr/>
        <a:lstStyle/>
        <a:p>
          <a:endParaRPr lang="zh-CN" altLang="en-US"/>
        </a:p>
      </dgm:t>
    </dgm:pt>
    <dgm:pt modelId="{4EF9FC6A-CEC1-F64E-9D02-33BCC1004513}">
      <dgm:prSet phldrT="[文本]" custT="1"/>
      <dgm:spPr/>
      <dgm:t>
        <a:bodyPr/>
        <a:lstStyle/>
        <a:p>
          <a:r>
            <a:rPr lang="zh-CN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不同的地貌类型观察内容会有不同</a:t>
          </a:r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D91C0-02EB-8B4E-A504-152FDD586CCA}" type="parTrans" cxnId="{79CB3E87-97F2-A743-B4D1-7843939FA532}">
      <dgm:prSet/>
      <dgm:spPr/>
      <dgm:t>
        <a:bodyPr/>
        <a:lstStyle/>
        <a:p>
          <a:endParaRPr lang="zh-CN" altLang="en-US"/>
        </a:p>
      </dgm:t>
    </dgm:pt>
    <dgm:pt modelId="{69DB9EF6-E415-5946-A290-9B6A2B598665}" type="sibTrans" cxnId="{79CB3E87-97F2-A743-B4D1-7843939FA532}">
      <dgm:prSet/>
      <dgm:spPr/>
      <dgm:t>
        <a:bodyPr/>
        <a:lstStyle/>
        <a:p>
          <a:endParaRPr lang="zh-CN" altLang="en-US"/>
        </a:p>
      </dgm:t>
    </dgm:pt>
    <dgm:pt modelId="{D7BAD736-6D09-1945-B3DC-EEE7D73A8B56}" type="pres">
      <dgm:prSet presAssocID="{1A2E6F21-C18B-BD4C-8D44-DADF0D107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50999AA-E982-164B-A9F6-4D548A2DAFA2}" type="pres">
      <dgm:prSet presAssocID="{7B5C362E-D343-5D42-9F41-EFCB43FD60AB}" presName="composite" presStyleCnt="0"/>
      <dgm:spPr/>
      <dgm:t>
        <a:bodyPr/>
        <a:lstStyle/>
        <a:p>
          <a:endParaRPr lang="zh-CN" altLang="en-US"/>
        </a:p>
      </dgm:t>
    </dgm:pt>
    <dgm:pt modelId="{6AD75578-0071-2D4E-9402-0622FBE2BF0E}" type="pres">
      <dgm:prSet presAssocID="{7B5C362E-D343-5D42-9F41-EFCB43FD60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808823-E582-E740-9762-6116CA4A3E1F}" type="pres">
      <dgm:prSet presAssocID="{7B5C362E-D343-5D42-9F41-EFCB43FD60A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30B8D5-2454-E541-BB4E-FB3E23502C2D}" type="pres">
      <dgm:prSet presAssocID="{1EAA847F-2FFE-F949-AD43-E10C8C88E34D}" presName="sp" presStyleCnt="0"/>
      <dgm:spPr/>
      <dgm:t>
        <a:bodyPr/>
        <a:lstStyle/>
        <a:p>
          <a:endParaRPr lang="zh-CN" altLang="en-US"/>
        </a:p>
      </dgm:t>
    </dgm:pt>
    <dgm:pt modelId="{64A19BE3-CBC2-BD41-82B8-7542F831AFED}" type="pres">
      <dgm:prSet presAssocID="{82E26B4B-A89E-E842-A6E0-9F381193AD0B}" presName="composite" presStyleCnt="0"/>
      <dgm:spPr/>
      <dgm:t>
        <a:bodyPr/>
        <a:lstStyle/>
        <a:p>
          <a:endParaRPr lang="zh-CN" altLang="en-US"/>
        </a:p>
      </dgm:t>
    </dgm:pt>
    <dgm:pt modelId="{E30640EF-EF63-5D40-888B-FA6235BE55E1}" type="pres">
      <dgm:prSet presAssocID="{82E26B4B-A89E-E842-A6E0-9F381193AD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4824A3-AE2A-3445-A6C1-67BA2B59DA4A}" type="pres">
      <dgm:prSet presAssocID="{82E26B4B-A89E-E842-A6E0-9F381193AD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70A4C0-ABDA-D94B-8110-9EA139DDD928}" type="pres">
      <dgm:prSet presAssocID="{82B4F797-18BE-7445-98E8-1F1ADB433784}" presName="sp" presStyleCnt="0"/>
      <dgm:spPr/>
      <dgm:t>
        <a:bodyPr/>
        <a:lstStyle/>
        <a:p>
          <a:endParaRPr lang="zh-CN" altLang="en-US"/>
        </a:p>
      </dgm:t>
    </dgm:pt>
    <dgm:pt modelId="{34F940D9-5B1B-B14D-9730-8DE6EC279F8D}" type="pres">
      <dgm:prSet presAssocID="{2E522D85-76C6-544F-8B02-553D9B111551}" presName="composite" presStyleCnt="0"/>
      <dgm:spPr/>
      <dgm:t>
        <a:bodyPr/>
        <a:lstStyle/>
        <a:p>
          <a:endParaRPr lang="zh-CN" altLang="en-US"/>
        </a:p>
      </dgm:t>
    </dgm:pt>
    <dgm:pt modelId="{B3CEF3A7-A96F-384E-A564-63B86DB1D25D}" type="pres">
      <dgm:prSet presAssocID="{2E522D85-76C6-544F-8B02-553D9B1115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D26994-3DB8-D94F-9A88-074F4FCABC76}" type="pres">
      <dgm:prSet presAssocID="{2E522D85-76C6-544F-8B02-553D9B1115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83BEA1-5450-B64E-8D89-82B20F3D899B}" type="presOf" srcId="{4EF9FC6A-CEC1-F64E-9D02-33BCC1004513}" destId="{D6D26994-3DB8-D94F-9A88-074F4FCABC76}" srcOrd="0" destOrd="0" presId="urn:microsoft.com/office/officeart/2005/8/layout/chevron2"/>
    <dgm:cxn modelId="{5D3F7EC3-682A-9742-AE05-A58EA3182715}" type="presOf" srcId="{7B5C362E-D343-5D42-9F41-EFCB43FD60AB}" destId="{6AD75578-0071-2D4E-9402-0622FBE2BF0E}" srcOrd="0" destOrd="0" presId="urn:microsoft.com/office/officeart/2005/8/layout/chevron2"/>
    <dgm:cxn modelId="{E39EE595-8713-AC44-A396-BF7658D85217}" srcId="{1A2E6F21-C18B-BD4C-8D44-DADF0D107059}" destId="{7B5C362E-D343-5D42-9F41-EFCB43FD60AB}" srcOrd="0" destOrd="0" parTransId="{E12E9B00-734B-4449-AB08-3FD4F80B2DE3}" sibTransId="{1EAA847F-2FFE-F949-AD43-E10C8C88E34D}"/>
    <dgm:cxn modelId="{FB3EF3C4-E3E4-DE48-82E8-748143225F20}" type="presOf" srcId="{82E26B4B-A89E-E842-A6E0-9F381193AD0B}" destId="{E30640EF-EF63-5D40-888B-FA6235BE55E1}" srcOrd="0" destOrd="0" presId="urn:microsoft.com/office/officeart/2005/8/layout/chevron2"/>
    <dgm:cxn modelId="{D9213B11-3A29-6449-802B-820A8301E9CE}" srcId="{7B5C362E-D343-5D42-9F41-EFCB43FD60AB}" destId="{82DC9001-3115-0E44-AA61-D0735D9CAD3B}" srcOrd="0" destOrd="0" parTransId="{2EE6E82D-E33E-0F47-9C61-9CC6FAADA931}" sibTransId="{EA581A75-4C99-6541-9A28-3FBB814EB40D}"/>
    <dgm:cxn modelId="{68D772D7-A6F1-164E-95D9-1ADE6787AB20}" type="presOf" srcId="{2E522D85-76C6-544F-8B02-553D9B111551}" destId="{B3CEF3A7-A96F-384E-A564-63B86DB1D25D}" srcOrd="0" destOrd="0" presId="urn:microsoft.com/office/officeart/2005/8/layout/chevron2"/>
    <dgm:cxn modelId="{70FDB129-809B-634F-AAAC-F3A9D91DBB93}" type="presOf" srcId="{5AAAD212-C305-DB4A-A300-A621AD07FE26}" destId="{C64824A3-AE2A-3445-A6C1-67BA2B59DA4A}" srcOrd="0" destOrd="0" presId="urn:microsoft.com/office/officeart/2005/8/layout/chevron2"/>
    <dgm:cxn modelId="{8D8B33DD-4165-3048-948B-1935639402D5}" srcId="{1A2E6F21-C18B-BD4C-8D44-DADF0D107059}" destId="{2E522D85-76C6-544F-8B02-553D9B111551}" srcOrd="2" destOrd="0" parTransId="{A3DC439A-DC6B-3346-BBB1-93C42A825293}" sibTransId="{58FECAF6-F226-504A-92DF-1A4CD81003A5}"/>
    <dgm:cxn modelId="{F8D661B6-2ECC-314C-99AB-AE463D54AABE}" type="presOf" srcId="{1A2E6F21-C18B-BD4C-8D44-DADF0D107059}" destId="{D7BAD736-6D09-1945-B3DC-EEE7D73A8B56}" srcOrd="0" destOrd="0" presId="urn:microsoft.com/office/officeart/2005/8/layout/chevron2"/>
    <dgm:cxn modelId="{5B8774E5-83A9-714E-A295-71F05F9D07B6}" type="presOf" srcId="{82DC9001-3115-0E44-AA61-D0735D9CAD3B}" destId="{D9808823-E582-E740-9762-6116CA4A3E1F}" srcOrd="0" destOrd="0" presId="urn:microsoft.com/office/officeart/2005/8/layout/chevron2"/>
    <dgm:cxn modelId="{79CB3E87-97F2-A743-B4D1-7843939FA532}" srcId="{2E522D85-76C6-544F-8B02-553D9B111551}" destId="{4EF9FC6A-CEC1-F64E-9D02-33BCC1004513}" srcOrd="0" destOrd="0" parTransId="{356D91C0-02EB-8B4E-A504-152FDD586CCA}" sibTransId="{69DB9EF6-E415-5946-A290-9B6A2B598665}"/>
    <dgm:cxn modelId="{67C81AC2-68E2-7247-9B2F-4DF5F9BA1A92}" srcId="{82E26B4B-A89E-E842-A6E0-9F381193AD0B}" destId="{5AAAD212-C305-DB4A-A300-A621AD07FE26}" srcOrd="0" destOrd="0" parTransId="{B3BF0D8B-50D5-F64D-8E86-18D571D58CA9}" sibTransId="{0DA4FEA9-F30C-B94B-8F28-C87AE53A2E0C}"/>
    <dgm:cxn modelId="{EEADFC7C-8945-104A-A062-2BD0E843F83F}" srcId="{1A2E6F21-C18B-BD4C-8D44-DADF0D107059}" destId="{82E26B4B-A89E-E842-A6E0-9F381193AD0B}" srcOrd="1" destOrd="0" parTransId="{D4CBA8B9-87FB-E548-950B-3D0C612446D0}" sibTransId="{82B4F797-18BE-7445-98E8-1F1ADB433784}"/>
    <dgm:cxn modelId="{967342FC-30CB-FF40-86CC-8F0EDE4E3BC8}" type="presParOf" srcId="{D7BAD736-6D09-1945-B3DC-EEE7D73A8B56}" destId="{F50999AA-E982-164B-A9F6-4D548A2DAFA2}" srcOrd="0" destOrd="0" presId="urn:microsoft.com/office/officeart/2005/8/layout/chevron2"/>
    <dgm:cxn modelId="{C7BE6D93-04B4-6249-9DFA-3FE803BEBA43}" type="presParOf" srcId="{F50999AA-E982-164B-A9F6-4D548A2DAFA2}" destId="{6AD75578-0071-2D4E-9402-0622FBE2BF0E}" srcOrd="0" destOrd="0" presId="urn:microsoft.com/office/officeart/2005/8/layout/chevron2"/>
    <dgm:cxn modelId="{A522BDFD-AAEA-C64F-ABB5-C57186C9392B}" type="presParOf" srcId="{F50999AA-E982-164B-A9F6-4D548A2DAFA2}" destId="{D9808823-E582-E740-9762-6116CA4A3E1F}" srcOrd="1" destOrd="0" presId="urn:microsoft.com/office/officeart/2005/8/layout/chevron2"/>
    <dgm:cxn modelId="{05005AC0-98E8-3443-A4C4-AF431B8A5989}" type="presParOf" srcId="{D7BAD736-6D09-1945-B3DC-EEE7D73A8B56}" destId="{4830B8D5-2454-E541-BB4E-FB3E23502C2D}" srcOrd="1" destOrd="0" presId="urn:microsoft.com/office/officeart/2005/8/layout/chevron2"/>
    <dgm:cxn modelId="{3EAF561E-A091-9D4C-B8A8-7089D6FF4767}" type="presParOf" srcId="{D7BAD736-6D09-1945-B3DC-EEE7D73A8B56}" destId="{64A19BE3-CBC2-BD41-82B8-7542F831AFED}" srcOrd="2" destOrd="0" presId="urn:microsoft.com/office/officeart/2005/8/layout/chevron2"/>
    <dgm:cxn modelId="{5DE009E1-28B2-384F-AE6C-4691AC268D7D}" type="presParOf" srcId="{64A19BE3-CBC2-BD41-82B8-7542F831AFED}" destId="{E30640EF-EF63-5D40-888B-FA6235BE55E1}" srcOrd="0" destOrd="0" presId="urn:microsoft.com/office/officeart/2005/8/layout/chevron2"/>
    <dgm:cxn modelId="{F8CB1E22-03F6-1D40-9D62-24E9F2BE5423}" type="presParOf" srcId="{64A19BE3-CBC2-BD41-82B8-7542F831AFED}" destId="{C64824A3-AE2A-3445-A6C1-67BA2B59DA4A}" srcOrd="1" destOrd="0" presId="urn:microsoft.com/office/officeart/2005/8/layout/chevron2"/>
    <dgm:cxn modelId="{7F520459-A274-3747-AB16-288B6721DA18}" type="presParOf" srcId="{D7BAD736-6D09-1945-B3DC-EEE7D73A8B56}" destId="{3A70A4C0-ABDA-D94B-8110-9EA139DDD928}" srcOrd="3" destOrd="0" presId="urn:microsoft.com/office/officeart/2005/8/layout/chevron2"/>
    <dgm:cxn modelId="{4B1D44C7-B085-CA43-B22B-FD629F4DD769}" type="presParOf" srcId="{D7BAD736-6D09-1945-B3DC-EEE7D73A8B56}" destId="{34F940D9-5B1B-B14D-9730-8DE6EC279F8D}" srcOrd="4" destOrd="0" presId="urn:microsoft.com/office/officeart/2005/8/layout/chevron2"/>
    <dgm:cxn modelId="{5E470772-548D-4742-B77B-DC21B4B6A90D}" type="presParOf" srcId="{34F940D9-5B1B-B14D-9730-8DE6EC279F8D}" destId="{B3CEF3A7-A96F-384E-A564-63B86DB1D25D}" srcOrd="0" destOrd="0" presId="urn:microsoft.com/office/officeart/2005/8/layout/chevron2"/>
    <dgm:cxn modelId="{12489D9C-A60E-FE4E-9CBB-049D0B9D602D}" type="presParOf" srcId="{34F940D9-5B1B-B14D-9730-8DE6EC279F8D}" destId="{D6D26994-3DB8-D94F-9A88-074F4FCABC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9E9073-51F8-7648-BA66-8E6E705BDFEE}" type="doc">
      <dgm:prSet loTypeId="urn:microsoft.com/office/officeart/2005/8/layout/vList5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2BBA200F-B691-A041-BEED-8F0693B6ECC3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B5A9B1F3-3AF5-9142-A273-719203F185FF}" type="parTrans" cxnId="{7DCCA501-DA67-7F4B-AB91-9F209AC26D87}">
      <dgm:prSet/>
      <dgm:spPr/>
      <dgm:t>
        <a:bodyPr/>
        <a:lstStyle/>
        <a:p>
          <a:endParaRPr lang="zh-CN" altLang="en-US"/>
        </a:p>
      </dgm:t>
    </dgm:pt>
    <dgm:pt modelId="{A131DB12-889D-D14F-B90B-04E6B86DD1E4}" type="sibTrans" cxnId="{7DCCA501-DA67-7F4B-AB91-9F209AC26D87}">
      <dgm:prSet/>
      <dgm:spPr/>
      <dgm:t>
        <a:bodyPr/>
        <a:lstStyle/>
        <a:p>
          <a:endParaRPr lang="zh-CN" altLang="en-US"/>
        </a:p>
      </dgm:t>
    </dgm:pt>
    <dgm:pt modelId="{D86EA9B9-41EF-FC4B-8228-6D3D622BD297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本条标准不要求系统地学习自然灾害。</a:t>
          </a:r>
          <a:endParaRPr lang="zh-CN" altLang="en-US" sz="2400" dirty="0"/>
        </a:p>
      </dgm:t>
    </dgm:pt>
    <dgm:pt modelId="{5B723831-1D48-2E41-8796-F3B1FADA4D71}" type="parTrans" cxnId="{90E1C7A6-C9A0-6A46-A12D-8AAA9FC50256}">
      <dgm:prSet/>
      <dgm:spPr/>
      <dgm:t>
        <a:bodyPr/>
        <a:lstStyle/>
        <a:p>
          <a:endParaRPr lang="zh-CN" altLang="en-US"/>
        </a:p>
      </dgm:t>
    </dgm:pt>
    <dgm:pt modelId="{4AE126FC-42FE-2749-ACA9-72DF70D5E084}" type="sibTrans" cxnId="{90E1C7A6-C9A0-6A46-A12D-8AAA9FC50256}">
      <dgm:prSet/>
      <dgm:spPr/>
      <dgm:t>
        <a:bodyPr/>
        <a:lstStyle/>
        <a:p>
          <a:endParaRPr lang="zh-CN" altLang="en-US"/>
        </a:p>
      </dgm:t>
    </dgm:pt>
    <dgm:pt modelId="{3DBE8899-8330-3544-A0F5-5A3D23E2345A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F4CCF68A-2EEE-6943-A611-50E807BB7EB8}" type="parTrans" cxnId="{41C1D209-9555-4447-A050-164DCC55B3C0}">
      <dgm:prSet/>
      <dgm:spPr/>
      <dgm:t>
        <a:bodyPr/>
        <a:lstStyle/>
        <a:p>
          <a:endParaRPr lang="zh-CN" altLang="en-US"/>
        </a:p>
      </dgm:t>
    </dgm:pt>
    <dgm:pt modelId="{FA530FC7-D085-DC47-8A66-1D4C63207923}" type="sibTrans" cxnId="{41C1D209-9555-4447-A050-164DCC55B3C0}">
      <dgm:prSet/>
      <dgm:spPr/>
      <dgm:t>
        <a:bodyPr/>
        <a:lstStyle/>
        <a:p>
          <a:endParaRPr lang="zh-CN" altLang="en-US"/>
        </a:p>
      </dgm:t>
    </dgm:pt>
    <dgm:pt modelId="{76A0A124-C596-804B-ADDE-91C33C08C5C3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以直接成灾原因为核心组织内容，不要求讲直接成灾原因之外的自然过程机理。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2B85E5-EF9B-D74A-93E2-2DE3568CDCAE}" type="parTrans" cxnId="{94C7BD60-38C0-874E-AAC2-4F583A7DAF41}">
      <dgm:prSet/>
      <dgm:spPr/>
      <dgm:t>
        <a:bodyPr/>
        <a:lstStyle/>
        <a:p>
          <a:endParaRPr lang="zh-CN" altLang="en-US"/>
        </a:p>
      </dgm:t>
    </dgm:pt>
    <dgm:pt modelId="{E9C85C5B-7A82-6743-AFC9-E6BEB5E4DEC8}" type="sibTrans" cxnId="{94C7BD60-38C0-874E-AAC2-4F583A7DAF41}">
      <dgm:prSet/>
      <dgm:spPr/>
      <dgm:t>
        <a:bodyPr/>
        <a:lstStyle/>
        <a:p>
          <a:endParaRPr lang="zh-CN" altLang="en-US"/>
        </a:p>
      </dgm:t>
    </dgm:pt>
    <dgm:pt modelId="{9091FB15-9111-634F-BE8E-9A0E696F34B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7076E34E-2FD1-E743-AF5F-EFCA3C8C968D}" type="parTrans" cxnId="{F5908A0C-0B5D-954F-89C0-70D8D7C65FBA}">
      <dgm:prSet/>
      <dgm:spPr/>
      <dgm:t>
        <a:bodyPr/>
        <a:lstStyle/>
        <a:p>
          <a:endParaRPr lang="zh-CN" altLang="en-US"/>
        </a:p>
      </dgm:t>
    </dgm:pt>
    <dgm:pt modelId="{C36385A3-A33B-9749-B29C-4709F3C055E6}" type="sibTrans" cxnId="{F5908A0C-0B5D-954F-89C0-70D8D7C65FBA}">
      <dgm:prSet/>
      <dgm:spPr/>
      <dgm:t>
        <a:bodyPr/>
        <a:lstStyle/>
        <a:p>
          <a:endParaRPr lang="zh-CN" altLang="en-US"/>
        </a:p>
      </dgm:t>
    </dgm:pt>
    <dgm:pt modelId="{9E0A50F8-9558-574E-A2F1-DA1274F8878A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为学生提供批判性思维训练的内容。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6B9F00-7355-2D4C-B794-9BB3929D0BD8}" type="parTrans" cxnId="{7E795100-3A85-0F43-9810-F6B7DD14F182}">
      <dgm:prSet/>
      <dgm:spPr/>
      <dgm:t>
        <a:bodyPr/>
        <a:lstStyle/>
        <a:p>
          <a:endParaRPr lang="zh-CN" altLang="en-US"/>
        </a:p>
      </dgm:t>
    </dgm:pt>
    <dgm:pt modelId="{0FB005C1-17A2-CA4E-8231-C532190A88D3}" type="sibTrans" cxnId="{7E795100-3A85-0F43-9810-F6B7DD14F182}">
      <dgm:prSet/>
      <dgm:spPr/>
      <dgm:t>
        <a:bodyPr/>
        <a:lstStyle/>
        <a:p>
          <a:endParaRPr lang="zh-CN" altLang="en-US"/>
        </a:p>
      </dgm:t>
    </dgm:pt>
    <dgm:pt modelId="{79CC4209-5494-4A48-A446-990A88BCFDB0}" type="pres">
      <dgm:prSet presAssocID="{D49E9073-51F8-7648-BA66-8E6E705BDF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A8E452D-DBC9-104B-B071-7EE1E9ED52B8}" type="pres">
      <dgm:prSet presAssocID="{2BBA200F-B691-A041-BEED-8F0693B6ECC3}" presName="linNode" presStyleCnt="0"/>
      <dgm:spPr/>
      <dgm:t>
        <a:bodyPr/>
        <a:lstStyle/>
        <a:p>
          <a:endParaRPr lang="zh-CN" altLang="en-US"/>
        </a:p>
      </dgm:t>
    </dgm:pt>
    <dgm:pt modelId="{0513CD04-158B-9E4F-8C5C-0565D802DDBA}" type="pres">
      <dgm:prSet presAssocID="{2BBA200F-B691-A041-BEED-8F0693B6ECC3}" presName="parentText" presStyleLbl="node1" presStyleIdx="0" presStyleCnt="3" custFlipHor="1" custScaleX="22150" custScaleY="3226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58D869-18E5-5947-AA31-B35A1E11DDDD}" type="pres">
      <dgm:prSet presAssocID="{2BBA200F-B691-A041-BEED-8F0693B6ECC3}" presName="descendantText" presStyleLbl="alignAccFollowNode1" presStyleIdx="0" presStyleCnt="3" custScaleX="122138" custScaleY="341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ED6E06-AA50-5546-9D6B-371DA0D0F105}" type="pres">
      <dgm:prSet presAssocID="{A131DB12-889D-D14F-B90B-04E6B86DD1E4}" presName="sp" presStyleCnt="0"/>
      <dgm:spPr/>
      <dgm:t>
        <a:bodyPr/>
        <a:lstStyle/>
        <a:p>
          <a:endParaRPr lang="zh-CN" altLang="en-US"/>
        </a:p>
      </dgm:t>
    </dgm:pt>
    <dgm:pt modelId="{D9EB4B50-9514-3E46-BEBF-D07E1CFE802D}" type="pres">
      <dgm:prSet presAssocID="{3DBE8899-8330-3544-A0F5-5A3D23E2345A}" presName="linNode" presStyleCnt="0"/>
      <dgm:spPr/>
      <dgm:t>
        <a:bodyPr/>
        <a:lstStyle/>
        <a:p>
          <a:endParaRPr lang="zh-CN" altLang="en-US"/>
        </a:p>
      </dgm:t>
    </dgm:pt>
    <dgm:pt modelId="{F7EDEA74-D733-7642-9E38-893D27CD63CD}" type="pres">
      <dgm:prSet presAssocID="{3DBE8899-8330-3544-A0F5-5A3D23E2345A}" presName="parentText" presStyleLbl="node1" presStyleIdx="1" presStyleCnt="3" custFlipHor="1" custScaleX="21922" custScaleY="298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18B2E7-9BD7-6B4A-9AE5-7056584B06DE}" type="pres">
      <dgm:prSet presAssocID="{3DBE8899-8330-3544-A0F5-5A3D23E2345A}" presName="descendantText" presStyleLbl="alignAccFollowNode1" presStyleIdx="1" presStyleCnt="3" custScaleX="122222" custScaleY="359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6B6F0F-3B4F-1544-853C-F6203C4C4DB1}" type="pres">
      <dgm:prSet presAssocID="{FA530FC7-D085-DC47-8A66-1D4C63207923}" presName="sp" presStyleCnt="0"/>
      <dgm:spPr/>
      <dgm:t>
        <a:bodyPr/>
        <a:lstStyle/>
        <a:p>
          <a:endParaRPr lang="zh-CN" altLang="en-US"/>
        </a:p>
      </dgm:t>
    </dgm:pt>
    <dgm:pt modelId="{15B04AE3-E032-494D-B7C5-F882495A7DF2}" type="pres">
      <dgm:prSet presAssocID="{9091FB15-9111-634F-BE8E-9A0E696F34BF}" presName="linNode" presStyleCnt="0"/>
      <dgm:spPr/>
      <dgm:t>
        <a:bodyPr/>
        <a:lstStyle/>
        <a:p>
          <a:endParaRPr lang="zh-CN" altLang="en-US"/>
        </a:p>
      </dgm:t>
    </dgm:pt>
    <dgm:pt modelId="{C3C3B672-D3F5-E54F-940F-7012F6FAC6D0}" type="pres">
      <dgm:prSet presAssocID="{9091FB15-9111-634F-BE8E-9A0E696F34BF}" presName="parentText" presStyleLbl="node1" presStyleIdx="2" presStyleCnt="3" custFlipHor="0" custScaleX="22245" custScaleY="271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FF4472-A630-2B4F-A8BC-F62E1FFBF387}" type="pres">
      <dgm:prSet presAssocID="{9091FB15-9111-634F-BE8E-9A0E696F34BF}" presName="descendantText" presStyleLbl="alignAccFollowNode1" presStyleIdx="2" presStyleCnt="3" custScaleX="122401" custScaleY="293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795100-3A85-0F43-9810-F6B7DD14F182}" srcId="{9091FB15-9111-634F-BE8E-9A0E696F34BF}" destId="{9E0A50F8-9558-574E-A2F1-DA1274F8878A}" srcOrd="0" destOrd="0" parTransId="{2C6B9F00-7355-2D4C-B794-9BB3929D0BD8}" sibTransId="{0FB005C1-17A2-CA4E-8231-C532190A88D3}"/>
    <dgm:cxn modelId="{7DCCA501-DA67-7F4B-AB91-9F209AC26D87}" srcId="{D49E9073-51F8-7648-BA66-8E6E705BDFEE}" destId="{2BBA200F-B691-A041-BEED-8F0693B6ECC3}" srcOrd="0" destOrd="0" parTransId="{B5A9B1F3-3AF5-9142-A273-719203F185FF}" sibTransId="{A131DB12-889D-D14F-B90B-04E6B86DD1E4}"/>
    <dgm:cxn modelId="{1F3BE5AC-5530-DD4D-B722-0136DBF8A664}" type="presOf" srcId="{76A0A124-C596-804B-ADDE-91C33C08C5C3}" destId="{9A18B2E7-9BD7-6B4A-9AE5-7056584B06DE}" srcOrd="0" destOrd="0" presId="urn:microsoft.com/office/officeart/2005/8/layout/vList5"/>
    <dgm:cxn modelId="{A2D7FBD4-5B0C-7242-BADB-05332E358B86}" type="presOf" srcId="{D86EA9B9-41EF-FC4B-8228-6D3D622BD297}" destId="{3858D869-18E5-5947-AA31-B35A1E11DDDD}" srcOrd="0" destOrd="0" presId="urn:microsoft.com/office/officeart/2005/8/layout/vList5"/>
    <dgm:cxn modelId="{86CB7577-9EBD-FC4F-801F-3781E322D26A}" type="presOf" srcId="{9091FB15-9111-634F-BE8E-9A0E696F34BF}" destId="{C3C3B672-D3F5-E54F-940F-7012F6FAC6D0}" srcOrd="0" destOrd="0" presId="urn:microsoft.com/office/officeart/2005/8/layout/vList5"/>
    <dgm:cxn modelId="{41C1D209-9555-4447-A050-164DCC55B3C0}" srcId="{D49E9073-51F8-7648-BA66-8E6E705BDFEE}" destId="{3DBE8899-8330-3544-A0F5-5A3D23E2345A}" srcOrd="1" destOrd="0" parTransId="{F4CCF68A-2EEE-6943-A611-50E807BB7EB8}" sibTransId="{FA530FC7-D085-DC47-8A66-1D4C63207923}"/>
    <dgm:cxn modelId="{ED1580EC-68AD-C842-90C2-41D102AA6521}" type="presOf" srcId="{D49E9073-51F8-7648-BA66-8E6E705BDFEE}" destId="{79CC4209-5494-4A48-A446-990A88BCFDB0}" srcOrd="0" destOrd="0" presId="urn:microsoft.com/office/officeart/2005/8/layout/vList5"/>
    <dgm:cxn modelId="{94C7BD60-38C0-874E-AAC2-4F583A7DAF41}" srcId="{3DBE8899-8330-3544-A0F5-5A3D23E2345A}" destId="{76A0A124-C596-804B-ADDE-91C33C08C5C3}" srcOrd="0" destOrd="0" parTransId="{442B85E5-EF9B-D74A-93E2-2DE3568CDCAE}" sibTransId="{E9C85C5B-7A82-6743-AFC9-E6BEB5E4DEC8}"/>
    <dgm:cxn modelId="{4C6CE636-BC49-7F4E-B685-7799DFAF4F2A}" type="presOf" srcId="{2BBA200F-B691-A041-BEED-8F0693B6ECC3}" destId="{0513CD04-158B-9E4F-8C5C-0565D802DDBA}" srcOrd="0" destOrd="0" presId="urn:microsoft.com/office/officeart/2005/8/layout/vList5"/>
    <dgm:cxn modelId="{F5908A0C-0B5D-954F-89C0-70D8D7C65FBA}" srcId="{D49E9073-51F8-7648-BA66-8E6E705BDFEE}" destId="{9091FB15-9111-634F-BE8E-9A0E696F34BF}" srcOrd="2" destOrd="0" parTransId="{7076E34E-2FD1-E743-AF5F-EFCA3C8C968D}" sibTransId="{C36385A3-A33B-9749-B29C-4709F3C055E6}"/>
    <dgm:cxn modelId="{06B171F2-9A62-BA4F-86E2-3963C65632AC}" type="presOf" srcId="{9E0A50F8-9558-574E-A2F1-DA1274F8878A}" destId="{15FF4472-A630-2B4F-A8BC-F62E1FFBF387}" srcOrd="0" destOrd="0" presId="urn:microsoft.com/office/officeart/2005/8/layout/vList5"/>
    <dgm:cxn modelId="{90E1C7A6-C9A0-6A46-A12D-8AAA9FC50256}" srcId="{2BBA200F-B691-A041-BEED-8F0693B6ECC3}" destId="{D86EA9B9-41EF-FC4B-8228-6D3D622BD297}" srcOrd="0" destOrd="0" parTransId="{5B723831-1D48-2E41-8796-F3B1FADA4D71}" sibTransId="{4AE126FC-42FE-2749-ACA9-72DF70D5E084}"/>
    <dgm:cxn modelId="{D9324A2A-AD29-1244-ABD3-3E8E9D3CDB60}" type="presOf" srcId="{3DBE8899-8330-3544-A0F5-5A3D23E2345A}" destId="{F7EDEA74-D733-7642-9E38-893D27CD63CD}" srcOrd="0" destOrd="0" presId="urn:microsoft.com/office/officeart/2005/8/layout/vList5"/>
    <dgm:cxn modelId="{52C00A1F-892A-2345-BEA8-D9AE635F58FD}" type="presParOf" srcId="{79CC4209-5494-4A48-A446-990A88BCFDB0}" destId="{7A8E452D-DBC9-104B-B071-7EE1E9ED52B8}" srcOrd="0" destOrd="0" presId="urn:microsoft.com/office/officeart/2005/8/layout/vList5"/>
    <dgm:cxn modelId="{4AE4F921-3F6D-A541-A01E-5D3BBE093B2E}" type="presParOf" srcId="{7A8E452D-DBC9-104B-B071-7EE1E9ED52B8}" destId="{0513CD04-158B-9E4F-8C5C-0565D802DDBA}" srcOrd="0" destOrd="0" presId="urn:microsoft.com/office/officeart/2005/8/layout/vList5"/>
    <dgm:cxn modelId="{DCD427E0-1F46-0448-884F-882A4FE3DE15}" type="presParOf" srcId="{7A8E452D-DBC9-104B-B071-7EE1E9ED52B8}" destId="{3858D869-18E5-5947-AA31-B35A1E11DDDD}" srcOrd="1" destOrd="0" presId="urn:microsoft.com/office/officeart/2005/8/layout/vList5"/>
    <dgm:cxn modelId="{8F9C1297-BEDE-C747-95BA-4F1FFF6B69F6}" type="presParOf" srcId="{79CC4209-5494-4A48-A446-990A88BCFDB0}" destId="{44ED6E06-AA50-5546-9D6B-371DA0D0F105}" srcOrd="1" destOrd="0" presId="urn:microsoft.com/office/officeart/2005/8/layout/vList5"/>
    <dgm:cxn modelId="{A6A9FF76-830F-1545-9D74-55C5F009FAA9}" type="presParOf" srcId="{79CC4209-5494-4A48-A446-990A88BCFDB0}" destId="{D9EB4B50-9514-3E46-BEBF-D07E1CFE802D}" srcOrd="2" destOrd="0" presId="urn:microsoft.com/office/officeart/2005/8/layout/vList5"/>
    <dgm:cxn modelId="{536FDF98-A12A-6D42-A786-E6B40C3305A7}" type="presParOf" srcId="{D9EB4B50-9514-3E46-BEBF-D07E1CFE802D}" destId="{F7EDEA74-D733-7642-9E38-893D27CD63CD}" srcOrd="0" destOrd="0" presId="urn:microsoft.com/office/officeart/2005/8/layout/vList5"/>
    <dgm:cxn modelId="{E4013C33-F579-6A4C-9555-5CD6346ED355}" type="presParOf" srcId="{D9EB4B50-9514-3E46-BEBF-D07E1CFE802D}" destId="{9A18B2E7-9BD7-6B4A-9AE5-7056584B06DE}" srcOrd="1" destOrd="0" presId="urn:microsoft.com/office/officeart/2005/8/layout/vList5"/>
    <dgm:cxn modelId="{86CC93F0-8D22-144C-A848-7772F54FDB0C}" type="presParOf" srcId="{79CC4209-5494-4A48-A446-990A88BCFDB0}" destId="{D46B6F0F-3B4F-1544-853C-F6203C4C4DB1}" srcOrd="3" destOrd="0" presId="urn:microsoft.com/office/officeart/2005/8/layout/vList5"/>
    <dgm:cxn modelId="{24FFD3D1-F037-6D47-B90F-97FF0464DC01}" type="presParOf" srcId="{79CC4209-5494-4A48-A446-990A88BCFDB0}" destId="{15B04AE3-E032-494D-B7C5-F882495A7DF2}" srcOrd="4" destOrd="0" presId="urn:microsoft.com/office/officeart/2005/8/layout/vList5"/>
    <dgm:cxn modelId="{A41FF6F6-57A1-FD46-B2EA-1162B9FD1CBF}" type="presParOf" srcId="{15B04AE3-E032-494D-B7C5-F882495A7DF2}" destId="{C3C3B672-D3F5-E54F-940F-7012F6FAC6D0}" srcOrd="0" destOrd="0" presId="urn:microsoft.com/office/officeart/2005/8/layout/vList5"/>
    <dgm:cxn modelId="{79FC21FA-3CEE-9843-9148-B7EC698B31D4}" type="presParOf" srcId="{15B04AE3-E032-494D-B7C5-F882495A7DF2}" destId="{15FF4472-A630-2B4F-A8BC-F62E1FFBF3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79AFA4-B2F6-A042-852B-B7F4C11A8680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790C085A-4CF5-F945-929A-D9036CADA28D}">
      <dgm:prSet phldrT="[文本]" custT="1"/>
      <dgm:spPr/>
      <dgm:t>
        <a:bodyPr/>
        <a:lstStyle/>
        <a:p>
          <a:r>
            <a:rPr lang="zh-CN" altLang="en-US" sz="2800" dirty="0" smtClean="0"/>
            <a:t>价值观教育</a:t>
          </a:r>
          <a:endParaRPr lang="zh-CN" altLang="en-US" sz="2800" dirty="0"/>
        </a:p>
      </dgm:t>
    </dgm:pt>
    <dgm:pt modelId="{406DCE11-C223-8548-983C-A4E5EF6BA433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35732447-AC6E-EC40-842D-223FCD5686B7}" type="sibTrans" cxnId="{58F9F4DB-27FE-9B4B-A98A-6A19511FC631}">
      <dgm:prSet/>
      <dgm:spPr/>
      <dgm:t>
        <a:bodyPr/>
        <a:lstStyle/>
        <a:p>
          <a:endParaRPr lang="zh-CN" altLang="en-US"/>
        </a:p>
      </dgm:t>
    </dgm:pt>
    <dgm:pt modelId="{CA30AD12-6150-784F-B22F-17D2755F57B9}" type="parTrans" cxnId="{58F9F4DB-27FE-9B4B-A98A-6A19511FC631}">
      <dgm:prSet/>
      <dgm:spPr/>
      <dgm:t>
        <a:bodyPr/>
        <a:lstStyle/>
        <a:p>
          <a:endParaRPr lang="zh-CN" altLang="en-US"/>
        </a:p>
      </dgm:t>
    </dgm:pt>
    <dgm:pt modelId="{03EC5555-17E0-5A4A-8946-831E2124EB0C}" type="sibTrans" cxnId="{002819DD-2E63-A74C-969B-E8541EBE735C}">
      <dgm:prSet/>
      <dgm:spPr/>
      <dgm:t>
        <a:bodyPr/>
        <a:lstStyle/>
        <a:p>
          <a:endParaRPr lang="zh-CN" altLang="en-US"/>
        </a:p>
      </dgm:t>
    </dgm:pt>
    <dgm:pt modelId="{CEDFE931-2679-EA41-A10A-609E7053495F}" type="parTrans" cxnId="{002819DD-2E63-A74C-969B-E8541EBE735C}">
      <dgm:prSet/>
      <dgm:spPr/>
      <dgm:t>
        <a:bodyPr/>
        <a:lstStyle/>
        <a:p>
          <a:endParaRPr lang="zh-CN" altLang="en-US"/>
        </a:p>
      </dgm:t>
    </dgm:pt>
    <dgm:pt modelId="{729A83CE-7B54-714C-A2B7-BF6B918DCC8B}">
      <dgm:prSet phldrT="[文本]" custT="1"/>
      <dgm:spPr/>
      <dgm:t>
        <a:bodyPr/>
        <a:lstStyle/>
        <a:p>
          <a:r>
            <a:rPr lang="zh-CN" altLang="en-US" sz="2800" dirty="0" smtClean="0"/>
            <a:t>促进学生行动的设计</a:t>
          </a:r>
          <a:endParaRPr lang="zh-CN" altLang="en-US" sz="2800" dirty="0"/>
        </a:p>
      </dgm:t>
    </dgm:pt>
    <dgm:pt modelId="{DD473AE5-63FA-554F-A600-AD7EEFA6DC9D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1AEAD6AF-50F4-BE41-9570-146BC8A3FFF0}" type="sibTrans" cxnId="{08FAD3B2-ABBD-274F-966F-C612F0E4FAA4}">
      <dgm:prSet/>
      <dgm:spPr/>
      <dgm:t>
        <a:bodyPr/>
        <a:lstStyle/>
        <a:p>
          <a:endParaRPr lang="zh-CN" altLang="en-US"/>
        </a:p>
      </dgm:t>
    </dgm:pt>
    <dgm:pt modelId="{9006D5B7-DB86-6542-9B9B-EE97017A29A1}" type="parTrans" cxnId="{08FAD3B2-ABBD-274F-966F-C612F0E4FAA4}">
      <dgm:prSet/>
      <dgm:spPr/>
      <dgm:t>
        <a:bodyPr/>
        <a:lstStyle/>
        <a:p>
          <a:endParaRPr lang="zh-CN" altLang="en-US"/>
        </a:p>
      </dgm:t>
    </dgm:pt>
    <dgm:pt modelId="{93D76B83-82F5-894D-8CFD-95BFEBBFF42E}" type="sibTrans" cxnId="{65C6792A-27D4-2F4C-95EE-8A99768D3BC9}">
      <dgm:prSet/>
      <dgm:spPr/>
      <dgm:t>
        <a:bodyPr/>
        <a:lstStyle/>
        <a:p>
          <a:endParaRPr lang="zh-CN" altLang="en-US"/>
        </a:p>
      </dgm:t>
    </dgm:pt>
    <dgm:pt modelId="{4D05064B-2687-FB4E-84CF-92C04EEA5155}" type="parTrans" cxnId="{65C6792A-27D4-2F4C-95EE-8A99768D3BC9}">
      <dgm:prSet/>
      <dgm:spPr/>
      <dgm:t>
        <a:bodyPr/>
        <a:lstStyle/>
        <a:p>
          <a:endParaRPr lang="zh-CN" altLang="en-US"/>
        </a:p>
      </dgm:t>
    </dgm:pt>
    <dgm:pt modelId="{D683BEB1-582E-EA43-A79C-2E1CBF02D721}">
      <dgm:prSet phldrT="[文本]" custT="1"/>
      <dgm:spPr/>
      <dgm:t>
        <a:bodyPr/>
        <a:lstStyle/>
        <a:p>
          <a:r>
            <a:rPr lang="zh-CN" altLang="en-US" sz="2800" dirty="0" smtClean="0"/>
            <a:t>模块内主题教学</a:t>
          </a:r>
          <a:endParaRPr lang="zh-CN" altLang="en-US" sz="2800" dirty="0"/>
        </a:p>
      </dgm:t>
    </dgm:pt>
    <dgm:pt modelId="{746835AF-943A-614E-969A-5D1CBC04D5F4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9E2C208A-71D9-4F40-A6C9-F347CF88D0A4}" type="sibTrans" cxnId="{160F2F47-B0E8-CB40-9961-C016351DADC3}">
      <dgm:prSet/>
      <dgm:spPr/>
      <dgm:t>
        <a:bodyPr/>
        <a:lstStyle/>
        <a:p>
          <a:endParaRPr lang="zh-CN" altLang="en-US"/>
        </a:p>
      </dgm:t>
    </dgm:pt>
    <dgm:pt modelId="{AF1E9E9D-E202-A149-A948-2EAEFE01908D}" type="parTrans" cxnId="{160F2F47-B0E8-CB40-9961-C016351DADC3}">
      <dgm:prSet/>
      <dgm:spPr/>
      <dgm:t>
        <a:bodyPr/>
        <a:lstStyle/>
        <a:p>
          <a:endParaRPr lang="zh-CN" altLang="en-US"/>
        </a:p>
      </dgm:t>
    </dgm:pt>
    <dgm:pt modelId="{456DA057-1FAD-154E-B606-3A7947926368}" type="sibTrans" cxnId="{598D5A54-CB6E-A044-B6E2-649109D1A9D3}">
      <dgm:prSet/>
      <dgm:spPr/>
      <dgm:t>
        <a:bodyPr/>
        <a:lstStyle/>
        <a:p>
          <a:endParaRPr lang="zh-CN" altLang="en-US"/>
        </a:p>
      </dgm:t>
    </dgm:pt>
    <dgm:pt modelId="{918E3466-1AFA-344A-9C3B-0718C0C96BF5}" type="parTrans" cxnId="{598D5A54-CB6E-A044-B6E2-649109D1A9D3}">
      <dgm:prSet/>
      <dgm:spPr/>
      <dgm:t>
        <a:bodyPr/>
        <a:lstStyle/>
        <a:p>
          <a:endParaRPr lang="zh-CN" altLang="en-US"/>
        </a:p>
      </dgm:t>
    </dgm:pt>
    <dgm:pt modelId="{D0D9E5BD-C04F-804D-8F3D-6F138CB31E09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C0317F6E-F0AD-8747-A94F-00642705C089}" type="parTrans" cxnId="{9DA13B4A-D533-BC4F-A4A7-16866283E59E}">
      <dgm:prSet/>
      <dgm:spPr/>
      <dgm:t>
        <a:bodyPr/>
        <a:lstStyle/>
        <a:p>
          <a:endParaRPr lang="zh-CN" altLang="en-US"/>
        </a:p>
      </dgm:t>
    </dgm:pt>
    <dgm:pt modelId="{99C8148B-8EB0-F049-BAE1-B068D3C78A4B}" type="sibTrans" cxnId="{9DA13B4A-D533-BC4F-A4A7-16866283E59E}">
      <dgm:prSet/>
      <dgm:spPr/>
      <dgm:t>
        <a:bodyPr/>
        <a:lstStyle/>
        <a:p>
          <a:endParaRPr lang="zh-CN" altLang="en-US"/>
        </a:p>
      </dgm:t>
    </dgm:pt>
    <dgm:pt modelId="{EA051E4B-0FCC-2E43-9CF5-2456A75B7066}">
      <dgm:prSet custT="1"/>
      <dgm:spPr/>
      <dgm:t>
        <a:bodyPr/>
        <a:lstStyle/>
        <a:p>
          <a:r>
            <a:rPr lang="zh-CN" altLang="en-US" sz="2800" dirty="0" smtClean="0"/>
            <a:t>促进深度思考的问题</a:t>
          </a:r>
          <a:endParaRPr lang="zh-CN" altLang="en-US" sz="2800" dirty="0"/>
        </a:p>
      </dgm:t>
    </dgm:pt>
    <dgm:pt modelId="{285A8E84-6013-F448-BD43-EE29DF4CD8EC}" type="parTrans" cxnId="{3F3EF1DD-500F-2A4A-A0B2-33A7BAC3D811}">
      <dgm:prSet/>
      <dgm:spPr/>
      <dgm:t>
        <a:bodyPr/>
        <a:lstStyle/>
        <a:p>
          <a:endParaRPr lang="zh-CN" altLang="en-US"/>
        </a:p>
      </dgm:t>
    </dgm:pt>
    <dgm:pt modelId="{E527E02C-6DDD-0443-B9E2-525490F35531}" type="sibTrans" cxnId="{3F3EF1DD-500F-2A4A-A0B2-33A7BAC3D811}">
      <dgm:prSet/>
      <dgm:spPr/>
      <dgm:t>
        <a:bodyPr/>
        <a:lstStyle/>
        <a:p>
          <a:endParaRPr lang="zh-CN" altLang="en-US"/>
        </a:p>
      </dgm:t>
    </dgm:pt>
    <dgm:pt modelId="{8C542AC5-4FEC-0D4B-9A73-71640E8065D7}" type="pres">
      <dgm:prSet presAssocID="{F179AFA4-B2F6-A042-852B-B7F4C11A86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924EE6-679E-CF4D-8C1E-C23F206260AB}" type="pres">
      <dgm:prSet presAssocID="{746835AF-943A-614E-969A-5D1CBC04D5F4}" presName="composite" presStyleCnt="0"/>
      <dgm:spPr/>
      <dgm:t>
        <a:bodyPr/>
        <a:lstStyle/>
        <a:p>
          <a:endParaRPr lang="zh-CN" altLang="en-US"/>
        </a:p>
      </dgm:t>
    </dgm:pt>
    <dgm:pt modelId="{2B3D2966-3BE6-C54B-B492-A5249548CAD9}" type="pres">
      <dgm:prSet presAssocID="{746835AF-943A-614E-969A-5D1CBC04D5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E6CBD1-F3F5-D046-AEB1-B1F011F237E6}" type="pres">
      <dgm:prSet presAssocID="{746835AF-943A-614E-969A-5D1CBC04D5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BD51FE-DCAC-5D46-A6B7-0FFA5E13BFA5}" type="pres">
      <dgm:prSet presAssocID="{9E2C208A-71D9-4F40-A6C9-F347CF88D0A4}" presName="sp" presStyleCnt="0"/>
      <dgm:spPr/>
      <dgm:t>
        <a:bodyPr/>
        <a:lstStyle/>
        <a:p>
          <a:endParaRPr lang="zh-CN" altLang="en-US"/>
        </a:p>
      </dgm:t>
    </dgm:pt>
    <dgm:pt modelId="{FBAA6983-3F4D-894A-BDC7-E9AFA15CE707}" type="pres">
      <dgm:prSet presAssocID="{DD473AE5-63FA-554F-A600-AD7EEFA6DC9D}" presName="composite" presStyleCnt="0"/>
      <dgm:spPr/>
      <dgm:t>
        <a:bodyPr/>
        <a:lstStyle/>
        <a:p>
          <a:endParaRPr lang="zh-CN" altLang="en-US"/>
        </a:p>
      </dgm:t>
    </dgm:pt>
    <dgm:pt modelId="{41A26F1A-5C47-C347-B5ED-DE694999B7C6}" type="pres">
      <dgm:prSet presAssocID="{DD473AE5-63FA-554F-A600-AD7EEFA6DC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5EDD1-38AA-574B-AF13-4CA12A9DBAAF}" type="pres">
      <dgm:prSet presAssocID="{DD473AE5-63FA-554F-A600-AD7EEFA6DC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733789-F2A6-1A42-BAAB-BD161EB67456}" type="pres">
      <dgm:prSet presAssocID="{1AEAD6AF-50F4-BE41-9570-146BC8A3FFF0}" presName="sp" presStyleCnt="0"/>
      <dgm:spPr/>
      <dgm:t>
        <a:bodyPr/>
        <a:lstStyle/>
        <a:p>
          <a:endParaRPr lang="zh-CN" altLang="en-US"/>
        </a:p>
      </dgm:t>
    </dgm:pt>
    <dgm:pt modelId="{7AAEFAA9-BAF8-FE46-9512-0F26B093264D}" type="pres">
      <dgm:prSet presAssocID="{406DCE11-C223-8548-983C-A4E5EF6BA433}" presName="composite" presStyleCnt="0"/>
      <dgm:spPr/>
      <dgm:t>
        <a:bodyPr/>
        <a:lstStyle/>
        <a:p>
          <a:endParaRPr lang="zh-CN" altLang="en-US"/>
        </a:p>
      </dgm:t>
    </dgm:pt>
    <dgm:pt modelId="{A176C32A-8F63-994C-A04A-B2FE2F2D0B8A}" type="pres">
      <dgm:prSet presAssocID="{406DCE11-C223-8548-983C-A4E5EF6BA43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D1658C-E4C1-964C-8532-306599E5F0D2}" type="pres">
      <dgm:prSet presAssocID="{406DCE11-C223-8548-983C-A4E5EF6BA43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C6EB2E-BF04-4D4C-97B4-D3B3DAF2A8B5}" type="pres">
      <dgm:prSet presAssocID="{35732447-AC6E-EC40-842D-223FCD5686B7}" presName="sp" presStyleCnt="0"/>
      <dgm:spPr/>
      <dgm:t>
        <a:bodyPr/>
        <a:lstStyle/>
        <a:p>
          <a:endParaRPr lang="zh-CN" altLang="en-US"/>
        </a:p>
      </dgm:t>
    </dgm:pt>
    <dgm:pt modelId="{25149CD1-119F-7A4F-BD5B-A19B3E88B06F}" type="pres">
      <dgm:prSet presAssocID="{D0D9E5BD-C04F-804D-8F3D-6F138CB31E09}" presName="composite" presStyleCnt="0"/>
      <dgm:spPr/>
      <dgm:t>
        <a:bodyPr/>
        <a:lstStyle/>
        <a:p>
          <a:endParaRPr lang="zh-CN" altLang="en-US"/>
        </a:p>
      </dgm:t>
    </dgm:pt>
    <dgm:pt modelId="{B36C2EF9-C924-2C4B-A08B-EAA3DDBE55E0}" type="pres">
      <dgm:prSet presAssocID="{D0D9E5BD-C04F-804D-8F3D-6F138CB31E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497DBB-266B-084C-8D9A-18D1B92BF38B}" type="pres">
      <dgm:prSet presAssocID="{D0D9E5BD-C04F-804D-8F3D-6F138CB31E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F9C439-48C1-7843-879A-6DCE8EB64DAD}" type="presOf" srcId="{729A83CE-7B54-714C-A2B7-BF6B918DCC8B}" destId="{C6B5EDD1-38AA-574B-AF13-4CA12A9DBAAF}" srcOrd="0" destOrd="0" presId="urn:microsoft.com/office/officeart/2005/8/layout/chevron2"/>
    <dgm:cxn modelId="{67161B69-6C09-8040-ABB0-3005A2F8CA6B}" type="presOf" srcId="{D683BEB1-582E-EA43-A79C-2E1CBF02D721}" destId="{17E6CBD1-F3F5-D046-AEB1-B1F011F237E6}" srcOrd="0" destOrd="0" presId="urn:microsoft.com/office/officeart/2005/8/layout/chevron2"/>
    <dgm:cxn modelId="{08FAD3B2-ABBD-274F-966F-C612F0E4FAA4}" srcId="{F179AFA4-B2F6-A042-852B-B7F4C11A8680}" destId="{DD473AE5-63FA-554F-A600-AD7EEFA6DC9D}" srcOrd="1" destOrd="0" parTransId="{9006D5B7-DB86-6542-9B9B-EE97017A29A1}" sibTransId="{1AEAD6AF-50F4-BE41-9570-146BC8A3FFF0}"/>
    <dgm:cxn modelId="{08F1C798-553B-204B-9ABD-18C088C7EDAA}" type="presOf" srcId="{EA051E4B-0FCC-2E43-9CF5-2456A75B7066}" destId="{7FD1658C-E4C1-964C-8532-306599E5F0D2}" srcOrd="0" destOrd="0" presId="urn:microsoft.com/office/officeart/2005/8/layout/chevron2"/>
    <dgm:cxn modelId="{F82B6A0D-F081-2246-B2F8-C785B0C988C8}" type="presOf" srcId="{746835AF-943A-614E-969A-5D1CBC04D5F4}" destId="{2B3D2966-3BE6-C54B-B492-A5249548CAD9}" srcOrd="0" destOrd="0" presId="urn:microsoft.com/office/officeart/2005/8/layout/chevron2"/>
    <dgm:cxn modelId="{5E05D737-4F34-104C-832D-1F64DB1160A8}" type="presOf" srcId="{406DCE11-C223-8548-983C-A4E5EF6BA433}" destId="{A176C32A-8F63-994C-A04A-B2FE2F2D0B8A}" srcOrd="0" destOrd="0" presId="urn:microsoft.com/office/officeart/2005/8/layout/chevron2"/>
    <dgm:cxn modelId="{598D5A54-CB6E-A044-B6E2-649109D1A9D3}" srcId="{746835AF-943A-614E-969A-5D1CBC04D5F4}" destId="{D683BEB1-582E-EA43-A79C-2E1CBF02D721}" srcOrd="0" destOrd="0" parTransId="{918E3466-1AFA-344A-9C3B-0718C0C96BF5}" sibTransId="{456DA057-1FAD-154E-B606-3A7947926368}"/>
    <dgm:cxn modelId="{B5EF6ACD-F81D-CA49-8A48-813C8CEE66D7}" type="presOf" srcId="{F179AFA4-B2F6-A042-852B-B7F4C11A8680}" destId="{8C542AC5-4FEC-0D4B-9A73-71640E8065D7}" srcOrd="0" destOrd="0" presId="urn:microsoft.com/office/officeart/2005/8/layout/chevron2"/>
    <dgm:cxn modelId="{2C3B23A0-A926-B746-8A32-97931DCF6AA2}" type="presOf" srcId="{790C085A-4CF5-F945-929A-D9036CADA28D}" destId="{FA497DBB-266B-084C-8D9A-18D1B92BF38B}" srcOrd="0" destOrd="0" presId="urn:microsoft.com/office/officeart/2005/8/layout/chevron2"/>
    <dgm:cxn modelId="{D18D1D6E-997B-8B4D-843B-6A359D8565F1}" type="presOf" srcId="{D0D9E5BD-C04F-804D-8F3D-6F138CB31E09}" destId="{B36C2EF9-C924-2C4B-A08B-EAA3DDBE55E0}" srcOrd="0" destOrd="0" presId="urn:microsoft.com/office/officeart/2005/8/layout/chevron2"/>
    <dgm:cxn modelId="{58F9F4DB-27FE-9B4B-A98A-6A19511FC631}" srcId="{F179AFA4-B2F6-A042-852B-B7F4C11A8680}" destId="{406DCE11-C223-8548-983C-A4E5EF6BA433}" srcOrd="2" destOrd="0" parTransId="{CA30AD12-6150-784F-B22F-17D2755F57B9}" sibTransId="{35732447-AC6E-EC40-842D-223FCD5686B7}"/>
    <dgm:cxn modelId="{DBCC6455-71BE-5849-A477-8A999A08D413}" type="presOf" srcId="{DD473AE5-63FA-554F-A600-AD7EEFA6DC9D}" destId="{41A26F1A-5C47-C347-B5ED-DE694999B7C6}" srcOrd="0" destOrd="0" presId="urn:microsoft.com/office/officeart/2005/8/layout/chevron2"/>
    <dgm:cxn modelId="{002819DD-2E63-A74C-969B-E8541EBE735C}" srcId="{D0D9E5BD-C04F-804D-8F3D-6F138CB31E09}" destId="{790C085A-4CF5-F945-929A-D9036CADA28D}" srcOrd="0" destOrd="0" parTransId="{CEDFE931-2679-EA41-A10A-609E7053495F}" sibTransId="{03EC5555-17E0-5A4A-8946-831E2124EB0C}"/>
    <dgm:cxn modelId="{9DA13B4A-D533-BC4F-A4A7-16866283E59E}" srcId="{F179AFA4-B2F6-A042-852B-B7F4C11A8680}" destId="{D0D9E5BD-C04F-804D-8F3D-6F138CB31E09}" srcOrd="3" destOrd="0" parTransId="{C0317F6E-F0AD-8747-A94F-00642705C089}" sibTransId="{99C8148B-8EB0-F049-BAE1-B068D3C78A4B}"/>
    <dgm:cxn modelId="{160F2F47-B0E8-CB40-9961-C016351DADC3}" srcId="{F179AFA4-B2F6-A042-852B-B7F4C11A8680}" destId="{746835AF-943A-614E-969A-5D1CBC04D5F4}" srcOrd="0" destOrd="0" parTransId="{AF1E9E9D-E202-A149-A948-2EAEFE01908D}" sibTransId="{9E2C208A-71D9-4F40-A6C9-F347CF88D0A4}"/>
    <dgm:cxn modelId="{65C6792A-27D4-2F4C-95EE-8A99768D3BC9}" srcId="{DD473AE5-63FA-554F-A600-AD7EEFA6DC9D}" destId="{729A83CE-7B54-714C-A2B7-BF6B918DCC8B}" srcOrd="0" destOrd="0" parTransId="{4D05064B-2687-FB4E-84CF-92C04EEA5155}" sibTransId="{93D76B83-82F5-894D-8CFD-95BFEBBFF42E}"/>
    <dgm:cxn modelId="{3F3EF1DD-500F-2A4A-A0B2-33A7BAC3D811}" srcId="{406DCE11-C223-8548-983C-A4E5EF6BA433}" destId="{EA051E4B-0FCC-2E43-9CF5-2456A75B7066}" srcOrd="0" destOrd="0" parTransId="{285A8E84-6013-F448-BD43-EE29DF4CD8EC}" sibTransId="{E527E02C-6DDD-0443-B9E2-525490F35531}"/>
    <dgm:cxn modelId="{40F73690-D7F3-AC46-85CF-245C08151C29}" type="presParOf" srcId="{8C542AC5-4FEC-0D4B-9A73-71640E8065D7}" destId="{E2924EE6-679E-CF4D-8C1E-C23F206260AB}" srcOrd="0" destOrd="0" presId="urn:microsoft.com/office/officeart/2005/8/layout/chevron2"/>
    <dgm:cxn modelId="{786E9424-E901-194E-BE0A-0A93095638E7}" type="presParOf" srcId="{E2924EE6-679E-CF4D-8C1E-C23F206260AB}" destId="{2B3D2966-3BE6-C54B-B492-A5249548CAD9}" srcOrd="0" destOrd="0" presId="urn:microsoft.com/office/officeart/2005/8/layout/chevron2"/>
    <dgm:cxn modelId="{60B88553-F0ED-4843-B770-601FD1B98201}" type="presParOf" srcId="{E2924EE6-679E-CF4D-8C1E-C23F206260AB}" destId="{17E6CBD1-F3F5-D046-AEB1-B1F011F237E6}" srcOrd="1" destOrd="0" presId="urn:microsoft.com/office/officeart/2005/8/layout/chevron2"/>
    <dgm:cxn modelId="{8B775CD8-43D0-454A-B5D1-BFD58675036A}" type="presParOf" srcId="{8C542AC5-4FEC-0D4B-9A73-71640E8065D7}" destId="{79BD51FE-DCAC-5D46-A6B7-0FFA5E13BFA5}" srcOrd="1" destOrd="0" presId="urn:microsoft.com/office/officeart/2005/8/layout/chevron2"/>
    <dgm:cxn modelId="{61966C78-8F98-A54F-8B9F-DD9B97D0DB61}" type="presParOf" srcId="{8C542AC5-4FEC-0D4B-9A73-71640E8065D7}" destId="{FBAA6983-3F4D-894A-BDC7-E9AFA15CE707}" srcOrd="2" destOrd="0" presId="urn:microsoft.com/office/officeart/2005/8/layout/chevron2"/>
    <dgm:cxn modelId="{E4C71139-01CF-4D4E-991D-3F60EB067834}" type="presParOf" srcId="{FBAA6983-3F4D-894A-BDC7-E9AFA15CE707}" destId="{41A26F1A-5C47-C347-B5ED-DE694999B7C6}" srcOrd="0" destOrd="0" presId="urn:microsoft.com/office/officeart/2005/8/layout/chevron2"/>
    <dgm:cxn modelId="{6442C9A1-FF60-6647-9624-BAE082229F77}" type="presParOf" srcId="{FBAA6983-3F4D-894A-BDC7-E9AFA15CE707}" destId="{C6B5EDD1-38AA-574B-AF13-4CA12A9DBAAF}" srcOrd="1" destOrd="0" presId="urn:microsoft.com/office/officeart/2005/8/layout/chevron2"/>
    <dgm:cxn modelId="{0EE3CFD2-1F26-C940-894D-ED058D529830}" type="presParOf" srcId="{8C542AC5-4FEC-0D4B-9A73-71640E8065D7}" destId="{36733789-F2A6-1A42-BAAB-BD161EB67456}" srcOrd="3" destOrd="0" presId="urn:microsoft.com/office/officeart/2005/8/layout/chevron2"/>
    <dgm:cxn modelId="{B470DE52-D1A4-CC45-8525-FBE871A93C9C}" type="presParOf" srcId="{8C542AC5-4FEC-0D4B-9A73-71640E8065D7}" destId="{7AAEFAA9-BAF8-FE46-9512-0F26B093264D}" srcOrd="4" destOrd="0" presId="urn:microsoft.com/office/officeart/2005/8/layout/chevron2"/>
    <dgm:cxn modelId="{BA9CB145-65C0-CF43-9CE5-CEB41F9FDBB6}" type="presParOf" srcId="{7AAEFAA9-BAF8-FE46-9512-0F26B093264D}" destId="{A176C32A-8F63-994C-A04A-B2FE2F2D0B8A}" srcOrd="0" destOrd="0" presId="urn:microsoft.com/office/officeart/2005/8/layout/chevron2"/>
    <dgm:cxn modelId="{40459AAC-5586-254C-9819-D40E71A30F34}" type="presParOf" srcId="{7AAEFAA9-BAF8-FE46-9512-0F26B093264D}" destId="{7FD1658C-E4C1-964C-8532-306599E5F0D2}" srcOrd="1" destOrd="0" presId="urn:microsoft.com/office/officeart/2005/8/layout/chevron2"/>
    <dgm:cxn modelId="{D5590B22-B697-B542-9F8E-B111FFEE7F18}" type="presParOf" srcId="{8C542AC5-4FEC-0D4B-9A73-71640E8065D7}" destId="{5FC6EB2E-BF04-4D4C-97B4-D3B3DAF2A8B5}" srcOrd="5" destOrd="0" presId="urn:microsoft.com/office/officeart/2005/8/layout/chevron2"/>
    <dgm:cxn modelId="{4E91133F-6339-8042-95E5-C587D6590E69}" type="presParOf" srcId="{8C542AC5-4FEC-0D4B-9A73-71640E8065D7}" destId="{25149CD1-119F-7A4F-BD5B-A19B3E88B06F}" srcOrd="6" destOrd="0" presId="urn:microsoft.com/office/officeart/2005/8/layout/chevron2"/>
    <dgm:cxn modelId="{A043281B-AA85-C345-A19F-AF1DAFCF782E}" type="presParOf" srcId="{25149CD1-119F-7A4F-BD5B-A19B3E88B06F}" destId="{B36C2EF9-C924-2C4B-A08B-EAA3DDBE55E0}" srcOrd="0" destOrd="0" presId="urn:microsoft.com/office/officeart/2005/8/layout/chevron2"/>
    <dgm:cxn modelId="{72610125-BA76-C346-8428-C629CD954DFF}" type="presParOf" srcId="{25149CD1-119F-7A4F-BD5B-A19B3E88B06F}" destId="{FA497DBB-266B-084C-8D9A-18D1B92BF3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14C7CE-8FA5-D542-9AD0-E8C5B3157AEE}" type="doc">
      <dgm:prSet loTypeId="urn:microsoft.com/office/officeart/2005/8/layout/hList9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03FE2B4-B825-5246-9CE3-663249AFDFB9}">
      <dgm:prSet/>
      <dgm:spPr/>
      <dgm:t>
        <a:bodyPr/>
        <a:lstStyle/>
        <a:p>
          <a:pPr rtl="0"/>
          <a:r>
            <a:rPr kumimoji="1" lang="zh-CN" altLang="en-US" dirty="0" smtClean="0"/>
            <a:t>依据课程标准</a:t>
          </a:r>
          <a:endParaRPr lang="zh-CN" altLang="en-US" dirty="0"/>
        </a:p>
      </dgm:t>
    </dgm:pt>
    <dgm:pt modelId="{3A7F68DD-DE06-7348-90A3-F871AE8B9AC9}" type="parTrans" cxnId="{8FFA2752-0A34-604E-9BE9-DB9354E36A92}">
      <dgm:prSet/>
      <dgm:spPr/>
      <dgm:t>
        <a:bodyPr/>
        <a:lstStyle/>
        <a:p>
          <a:endParaRPr lang="zh-CN" altLang="en-US"/>
        </a:p>
      </dgm:t>
    </dgm:pt>
    <dgm:pt modelId="{C5EC49D1-618D-D044-9CD9-BBC8346044B5}" type="sibTrans" cxnId="{8FFA2752-0A34-604E-9BE9-DB9354E36A92}">
      <dgm:prSet/>
      <dgm:spPr/>
      <dgm:t>
        <a:bodyPr/>
        <a:lstStyle/>
        <a:p>
          <a:endParaRPr lang="zh-CN" altLang="en-US"/>
        </a:p>
      </dgm:t>
    </dgm:pt>
    <dgm:pt modelId="{BAE27EE5-96D6-CA46-B09C-D56197DAB4B6}">
      <dgm:prSet custT="1"/>
      <dgm:spPr/>
      <dgm:t>
        <a:bodyPr/>
        <a:lstStyle/>
        <a:p>
          <a:r>
            <a:rPr lang="en-US" altLang="zh-CN" sz="2400" dirty="0" smtClean="0"/>
            <a:t>1.</a:t>
          </a:r>
          <a:r>
            <a:rPr lang="zh-CN" altLang="en-US" sz="2400" dirty="0" smtClean="0"/>
            <a:t>认识地球</a:t>
          </a:r>
        </a:p>
        <a:p>
          <a:r>
            <a:rPr lang="zh-CN" altLang="en-US" sz="2400" dirty="0" smtClean="0"/>
            <a:t>2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自然要素</a:t>
          </a:r>
        </a:p>
        <a:p>
          <a:r>
            <a:rPr lang="zh-CN" altLang="en-US" sz="2400" dirty="0" smtClean="0"/>
            <a:t>3</a:t>
          </a:r>
          <a:r>
            <a:rPr lang="en-US" altLang="zh-CN" sz="2400" dirty="0" smtClean="0"/>
            <a:t>.</a:t>
          </a:r>
          <a:r>
            <a:rPr lang="zh-CN" altLang="en-US" sz="2400" dirty="0" smtClean="0"/>
            <a:t>自然灾害</a:t>
          </a:r>
          <a:endParaRPr lang="zh-CN" altLang="en-US" sz="2400" dirty="0"/>
        </a:p>
      </dgm:t>
    </dgm:pt>
    <dgm:pt modelId="{A6E5A4D2-5440-F748-8300-BFCEB2895A66}" type="parTrans" cxnId="{B8C7295E-D7C7-3248-BBF6-9661FF7C96CC}">
      <dgm:prSet/>
      <dgm:spPr/>
      <dgm:t>
        <a:bodyPr/>
        <a:lstStyle/>
        <a:p>
          <a:endParaRPr lang="zh-CN" altLang="en-US"/>
        </a:p>
      </dgm:t>
    </dgm:pt>
    <dgm:pt modelId="{ADA7556A-E14D-4340-993B-DBFB3FCAE824}" type="sibTrans" cxnId="{B8C7295E-D7C7-3248-BBF6-9661FF7C96CC}">
      <dgm:prSet/>
      <dgm:spPr/>
      <dgm:t>
        <a:bodyPr/>
        <a:lstStyle/>
        <a:p>
          <a:endParaRPr lang="zh-CN" altLang="en-US"/>
        </a:p>
      </dgm:t>
    </dgm:pt>
    <dgm:pt modelId="{E26DE47C-1FF3-7B46-AB61-6F60E5F2987D}">
      <dgm:prSet custT="1"/>
      <dgm:spPr/>
      <dgm:t>
        <a:bodyPr/>
        <a:lstStyle/>
        <a:p>
          <a:r>
            <a:rPr lang="en-US" altLang="zh-CN" sz="2400" dirty="0" smtClean="0"/>
            <a:t>1.</a:t>
          </a:r>
          <a:endParaRPr lang="zh-CN" altLang="en-US" sz="2400" dirty="0" smtClean="0"/>
        </a:p>
        <a:p>
          <a:r>
            <a:rPr lang="zh-CN" altLang="en-US" sz="2400" dirty="0" smtClean="0"/>
            <a:t>2</a:t>
          </a:r>
          <a:r>
            <a:rPr lang="en-US" altLang="zh-CN" sz="2400" dirty="0" smtClean="0"/>
            <a:t>.</a:t>
          </a:r>
          <a:endParaRPr lang="zh-CN" altLang="en-US" sz="2400" dirty="0" smtClean="0"/>
        </a:p>
        <a:p>
          <a:r>
            <a:rPr lang="zh-CN" altLang="en-US" sz="2400" dirty="0" smtClean="0"/>
            <a:t>3</a:t>
          </a:r>
          <a:r>
            <a:rPr lang="en-US" altLang="zh-CN" sz="2400" dirty="0" smtClean="0"/>
            <a:t>.</a:t>
          </a:r>
          <a:endParaRPr lang="zh-CN" altLang="en-US" sz="2400" dirty="0" smtClean="0"/>
        </a:p>
        <a:p>
          <a:r>
            <a:rPr lang="en-US" altLang="zh-CN" sz="2400" dirty="0" smtClean="0"/>
            <a:t>…………</a:t>
          </a:r>
          <a:endParaRPr lang="zh-CN" altLang="en-US" sz="2400" dirty="0"/>
        </a:p>
      </dgm:t>
    </dgm:pt>
    <dgm:pt modelId="{8DC2A6EF-4EDC-CF43-95FA-B377ACC0DB3E}" type="parTrans" cxnId="{C0DAAB24-23DF-CE41-B8D9-938E064D0E58}">
      <dgm:prSet/>
      <dgm:spPr/>
      <dgm:t>
        <a:bodyPr/>
        <a:lstStyle/>
        <a:p>
          <a:endParaRPr lang="zh-CN" altLang="en-US"/>
        </a:p>
      </dgm:t>
    </dgm:pt>
    <dgm:pt modelId="{0F427F5B-E191-4F4B-ACFA-C9842C9A0062}" type="sibTrans" cxnId="{C0DAAB24-23DF-CE41-B8D9-938E064D0E58}">
      <dgm:prSet/>
      <dgm:spPr/>
      <dgm:t>
        <a:bodyPr/>
        <a:lstStyle/>
        <a:p>
          <a:endParaRPr lang="zh-CN" altLang="en-US"/>
        </a:p>
      </dgm:t>
    </dgm:pt>
    <dgm:pt modelId="{5FABDDEF-954E-6046-903D-7D6ADEF02ED8}">
      <dgm:prSet/>
      <dgm:spPr/>
      <dgm:t>
        <a:bodyPr/>
        <a:lstStyle/>
        <a:p>
          <a:r>
            <a:rPr lang="zh-CN" altLang="en-US" dirty="0" smtClean="0"/>
            <a:t>依据真实问题</a:t>
          </a:r>
          <a:endParaRPr lang="zh-CN" altLang="en-US" dirty="0"/>
        </a:p>
      </dgm:t>
    </dgm:pt>
    <dgm:pt modelId="{E6F9F63F-0B8B-3345-B18F-81D1B479A451}" type="sibTrans" cxnId="{7F48B0FD-AB07-354E-B743-3604630120F5}">
      <dgm:prSet/>
      <dgm:spPr/>
      <dgm:t>
        <a:bodyPr/>
        <a:lstStyle/>
        <a:p>
          <a:endParaRPr lang="zh-CN" altLang="en-US"/>
        </a:p>
      </dgm:t>
    </dgm:pt>
    <dgm:pt modelId="{8824B0E0-8D74-AB41-B334-27C49570E374}" type="parTrans" cxnId="{7F48B0FD-AB07-354E-B743-3604630120F5}">
      <dgm:prSet/>
      <dgm:spPr/>
      <dgm:t>
        <a:bodyPr/>
        <a:lstStyle/>
        <a:p>
          <a:endParaRPr lang="zh-CN" altLang="en-US"/>
        </a:p>
      </dgm:t>
    </dgm:pt>
    <dgm:pt modelId="{40DB2174-D931-5447-AF45-C8B377E3A868}" type="pres">
      <dgm:prSet presAssocID="{0914C7CE-8FA5-D542-9AD0-E8C5B3157A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23D61FC-F071-1A4A-A924-513D34D79969}" type="pres">
      <dgm:prSet presAssocID="{603FE2B4-B825-5246-9CE3-663249AFDFB9}" presName="posSpace" presStyleCnt="0"/>
      <dgm:spPr/>
      <dgm:t>
        <a:bodyPr/>
        <a:lstStyle/>
        <a:p>
          <a:endParaRPr lang="zh-CN" altLang="en-US"/>
        </a:p>
      </dgm:t>
    </dgm:pt>
    <dgm:pt modelId="{B56A48CF-D711-8148-810C-4F3AE835AD4A}" type="pres">
      <dgm:prSet presAssocID="{603FE2B4-B825-5246-9CE3-663249AFDFB9}" presName="vertFlow" presStyleCnt="0"/>
      <dgm:spPr/>
      <dgm:t>
        <a:bodyPr/>
        <a:lstStyle/>
        <a:p>
          <a:endParaRPr lang="zh-CN" altLang="en-US"/>
        </a:p>
      </dgm:t>
    </dgm:pt>
    <dgm:pt modelId="{F33263E2-F3E5-304C-B59F-AA9B3548FC7A}" type="pres">
      <dgm:prSet presAssocID="{603FE2B4-B825-5246-9CE3-663249AFDFB9}" presName="topSpace" presStyleCnt="0"/>
      <dgm:spPr/>
      <dgm:t>
        <a:bodyPr/>
        <a:lstStyle/>
        <a:p>
          <a:endParaRPr lang="zh-CN" altLang="en-US"/>
        </a:p>
      </dgm:t>
    </dgm:pt>
    <dgm:pt modelId="{2B500C53-053E-844A-8322-1176538D631F}" type="pres">
      <dgm:prSet presAssocID="{603FE2B4-B825-5246-9CE3-663249AFDFB9}" presName="firstComp" presStyleCnt="0"/>
      <dgm:spPr/>
      <dgm:t>
        <a:bodyPr/>
        <a:lstStyle/>
        <a:p>
          <a:endParaRPr lang="zh-CN" altLang="en-US"/>
        </a:p>
      </dgm:t>
    </dgm:pt>
    <dgm:pt modelId="{4BA924EC-1D33-9A46-BFD7-FEE1CBDD4A33}" type="pres">
      <dgm:prSet presAssocID="{603FE2B4-B825-5246-9CE3-663249AFDFB9}" presName="firstChild" presStyleLbl="bgAccFollowNode1" presStyleIdx="0" presStyleCnt="2" custScaleY="152666"/>
      <dgm:spPr/>
      <dgm:t>
        <a:bodyPr/>
        <a:lstStyle/>
        <a:p>
          <a:endParaRPr lang="zh-CN" altLang="en-US"/>
        </a:p>
      </dgm:t>
    </dgm:pt>
    <dgm:pt modelId="{E22306B4-D1E8-1944-B27C-C3C775A71309}" type="pres">
      <dgm:prSet presAssocID="{603FE2B4-B825-5246-9CE3-663249AFDFB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EFD7E-2707-464E-9C57-3826EA3F17AF}" type="pres">
      <dgm:prSet presAssocID="{603FE2B4-B825-5246-9CE3-663249AFDFB9}" presName="negSpace" presStyleCnt="0"/>
      <dgm:spPr/>
      <dgm:t>
        <a:bodyPr/>
        <a:lstStyle/>
        <a:p>
          <a:endParaRPr lang="zh-CN" altLang="en-US"/>
        </a:p>
      </dgm:t>
    </dgm:pt>
    <dgm:pt modelId="{96103C7C-00E9-864D-95CA-D6CED570EB6B}" type="pres">
      <dgm:prSet presAssocID="{603FE2B4-B825-5246-9CE3-663249AFDFB9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747650E4-C7E7-B140-8F70-B419835C5E86}" type="pres">
      <dgm:prSet presAssocID="{C5EC49D1-618D-D044-9CD9-BBC8346044B5}" presName="transSpace" presStyleCnt="0"/>
      <dgm:spPr/>
      <dgm:t>
        <a:bodyPr/>
        <a:lstStyle/>
        <a:p>
          <a:endParaRPr lang="zh-CN" altLang="en-US"/>
        </a:p>
      </dgm:t>
    </dgm:pt>
    <dgm:pt modelId="{75D3D56A-10B2-694B-ABF3-D34736220D88}" type="pres">
      <dgm:prSet presAssocID="{5FABDDEF-954E-6046-903D-7D6ADEF02ED8}" presName="posSpace" presStyleCnt="0"/>
      <dgm:spPr/>
      <dgm:t>
        <a:bodyPr/>
        <a:lstStyle/>
        <a:p>
          <a:endParaRPr lang="zh-CN" altLang="en-US"/>
        </a:p>
      </dgm:t>
    </dgm:pt>
    <dgm:pt modelId="{A88E04F3-E119-434F-BEED-E5DCFAC006D2}" type="pres">
      <dgm:prSet presAssocID="{5FABDDEF-954E-6046-903D-7D6ADEF02ED8}" presName="vertFlow" presStyleCnt="0"/>
      <dgm:spPr/>
      <dgm:t>
        <a:bodyPr/>
        <a:lstStyle/>
        <a:p>
          <a:endParaRPr lang="zh-CN" altLang="en-US"/>
        </a:p>
      </dgm:t>
    </dgm:pt>
    <dgm:pt modelId="{1453821F-0E00-4147-AC48-F287E0182EDB}" type="pres">
      <dgm:prSet presAssocID="{5FABDDEF-954E-6046-903D-7D6ADEF02ED8}" presName="topSpace" presStyleCnt="0"/>
      <dgm:spPr/>
      <dgm:t>
        <a:bodyPr/>
        <a:lstStyle/>
        <a:p>
          <a:endParaRPr lang="zh-CN" altLang="en-US"/>
        </a:p>
      </dgm:t>
    </dgm:pt>
    <dgm:pt modelId="{0A302304-6FAE-764B-8475-6634A43A9AC9}" type="pres">
      <dgm:prSet presAssocID="{5FABDDEF-954E-6046-903D-7D6ADEF02ED8}" presName="firstComp" presStyleCnt="0"/>
      <dgm:spPr/>
      <dgm:t>
        <a:bodyPr/>
        <a:lstStyle/>
        <a:p>
          <a:endParaRPr lang="zh-CN" altLang="en-US"/>
        </a:p>
      </dgm:t>
    </dgm:pt>
    <dgm:pt modelId="{D27D5D49-6FF1-934C-B50A-BF9B77BAA487}" type="pres">
      <dgm:prSet presAssocID="{5FABDDEF-954E-6046-903D-7D6ADEF02ED8}" presName="firstChild" presStyleLbl="bgAccFollowNode1" presStyleIdx="1" presStyleCnt="2" custScaleY="147408"/>
      <dgm:spPr/>
      <dgm:t>
        <a:bodyPr/>
        <a:lstStyle/>
        <a:p>
          <a:endParaRPr lang="zh-CN" altLang="en-US"/>
        </a:p>
      </dgm:t>
    </dgm:pt>
    <dgm:pt modelId="{CEE8FB47-D5EA-3947-8F5C-D316E56C0405}" type="pres">
      <dgm:prSet presAssocID="{5FABDDEF-954E-6046-903D-7D6ADEF02ED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27867D-49D9-A448-A2D0-AF1165323E5D}" type="pres">
      <dgm:prSet presAssocID="{5FABDDEF-954E-6046-903D-7D6ADEF02ED8}" presName="negSpace" presStyleCnt="0"/>
      <dgm:spPr/>
      <dgm:t>
        <a:bodyPr/>
        <a:lstStyle/>
        <a:p>
          <a:endParaRPr lang="zh-CN" altLang="en-US"/>
        </a:p>
      </dgm:t>
    </dgm:pt>
    <dgm:pt modelId="{4F0DBAAB-3684-4E4C-99FD-C584EBD8156C}" type="pres">
      <dgm:prSet presAssocID="{5FABDDEF-954E-6046-903D-7D6ADEF02ED8}" presName="circle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59887493-22AB-DE40-B0CB-AC847082AFFC}" type="presOf" srcId="{E26DE47C-1FF3-7B46-AB61-6F60E5F2987D}" destId="{D27D5D49-6FF1-934C-B50A-BF9B77BAA487}" srcOrd="0" destOrd="0" presId="urn:microsoft.com/office/officeart/2005/8/layout/hList9"/>
    <dgm:cxn modelId="{DDBE867A-DA85-1840-BCF3-F1344D535DB8}" type="presOf" srcId="{BAE27EE5-96D6-CA46-B09C-D56197DAB4B6}" destId="{E22306B4-D1E8-1944-B27C-C3C775A71309}" srcOrd="1" destOrd="0" presId="urn:microsoft.com/office/officeart/2005/8/layout/hList9"/>
    <dgm:cxn modelId="{DAE6F87D-AAFA-D346-9C08-DFC72A190ECA}" type="presOf" srcId="{0914C7CE-8FA5-D542-9AD0-E8C5B3157AEE}" destId="{40DB2174-D931-5447-AF45-C8B377E3A868}" srcOrd="0" destOrd="0" presId="urn:microsoft.com/office/officeart/2005/8/layout/hList9"/>
    <dgm:cxn modelId="{C0DAAB24-23DF-CE41-B8D9-938E064D0E58}" srcId="{5FABDDEF-954E-6046-903D-7D6ADEF02ED8}" destId="{E26DE47C-1FF3-7B46-AB61-6F60E5F2987D}" srcOrd="0" destOrd="0" parTransId="{8DC2A6EF-4EDC-CF43-95FA-B377ACC0DB3E}" sibTransId="{0F427F5B-E191-4F4B-ACFA-C9842C9A0062}"/>
    <dgm:cxn modelId="{B8C7295E-D7C7-3248-BBF6-9661FF7C96CC}" srcId="{603FE2B4-B825-5246-9CE3-663249AFDFB9}" destId="{BAE27EE5-96D6-CA46-B09C-D56197DAB4B6}" srcOrd="0" destOrd="0" parTransId="{A6E5A4D2-5440-F748-8300-BFCEB2895A66}" sibTransId="{ADA7556A-E14D-4340-993B-DBFB3FCAE824}"/>
    <dgm:cxn modelId="{50D9BCDA-1B74-0E45-9820-ADE811C35FA8}" type="presOf" srcId="{E26DE47C-1FF3-7B46-AB61-6F60E5F2987D}" destId="{CEE8FB47-D5EA-3947-8F5C-D316E56C0405}" srcOrd="1" destOrd="0" presId="urn:microsoft.com/office/officeart/2005/8/layout/hList9"/>
    <dgm:cxn modelId="{8FFA2752-0A34-604E-9BE9-DB9354E36A92}" srcId="{0914C7CE-8FA5-D542-9AD0-E8C5B3157AEE}" destId="{603FE2B4-B825-5246-9CE3-663249AFDFB9}" srcOrd="0" destOrd="0" parTransId="{3A7F68DD-DE06-7348-90A3-F871AE8B9AC9}" sibTransId="{C5EC49D1-618D-D044-9CD9-BBC8346044B5}"/>
    <dgm:cxn modelId="{3F2E33EF-5548-7A4F-AA3E-821669A424FE}" type="presOf" srcId="{603FE2B4-B825-5246-9CE3-663249AFDFB9}" destId="{96103C7C-00E9-864D-95CA-D6CED570EB6B}" srcOrd="0" destOrd="0" presId="urn:microsoft.com/office/officeart/2005/8/layout/hList9"/>
    <dgm:cxn modelId="{7F48B0FD-AB07-354E-B743-3604630120F5}" srcId="{0914C7CE-8FA5-D542-9AD0-E8C5B3157AEE}" destId="{5FABDDEF-954E-6046-903D-7D6ADEF02ED8}" srcOrd="1" destOrd="0" parTransId="{8824B0E0-8D74-AB41-B334-27C49570E374}" sibTransId="{E6F9F63F-0B8B-3345-B18F-81D1B479A451}"/>
    <dgm:cxn modelId="{00FBB9B0-A54A-A04D-BB98-0F3D182134B0}" type="presOf" srcId="{5FABDDEF-954E-6046-903D-7D6ADEF02ED8}" destId="{4F0DBAAB-3684-4E4C-99FD-C584EBD8156C}" srcOrd="0" destOrd="0" presId="urn:microsoft.com/office/officeart/2005/8/layout/hList9"/>
    <dgm:cxn modelId="{57DF400B-8D2F-AE47-9643-5F40CA7E62EE}" type="presOf" srcId="{BAE27EE5-96D6-CA46-B09C-D56197DAB4B6}" destId="{4BA924EC-1D33-9A46-BFD7-FEE1CBDD4A33}" srcOrd="0" destOrd="0" presId="urn:microsoft.com/office/officeart/2005/8/layout/hList9"/>
    <dgm:cxn modelId="{D26DB979-E7B0-2042-9218-D3322499C069}" type="presParOf" srcId="{40DB2174-D931-5447-AF45-C8B377E3A868}" destId="{423D61FC-F071-1A4A-A924-513D34D79969}" srcOrd="0" destOrd="0" presId="urn:microsoft.com/office/officeart/2005/8/layout/hList9"/>
    <dgm:cxn modelId="{27F8173C-9A56-A842-B703-BE4646F16551}" type="presParOf" srcId="{40DB2174-D931-5447-AF45-C8B377E3A868}" destId="{B56A48CF-D711-8148-810C-4F3AE835AD4A}" srcOrd="1" destOrd="0" presId="urn:microsoft.com/office/officeart/2005/8/layout/hList9"/>
    <dgm:cxn modelId="{E3B9F862-26BC-C049-A51F-67F7387A6069}" type="presParOf" srcId="{B56A48CF-D711-8148-810C-4F3AE835AD4A}" destId="{F33263E2-F3E5-304C-B59F-AA9B3548FC7A}" srcOrd="0" destOrd="0" presId="urn:microsoft.com/office/officeart/2005/8/layout/hList9"/>
    <dgm:cxn modelId="{715F4583-5DFE-ED45-AF36-384BEBA72D9D}" type="presParOf" srcId="{B56A48CF-D711-8148-810C-4F3AE835AD4A}" destId="{2B500C53-053E-844A-8322-1176538D631F}" srcOrd="1" destOrd="0" presId="urn:microsoft.com/office/officeart/2005/8/layout/hList9"/>
    <dgm:cxn modelId="{4C52F03E-DEC1-1F44-BC5F-DAB6C1689528}" type="presParOf" srcId="{2B500C53-053E-844A-8322-1176538D631F}" destId="{4BA924EC-1D33-9A46-BFD7-FEE1CBDD4A33}" srcOrd="0" destOrd="0" presId="urn:microsoft.com/office/officeart/2005/8/layout/hList9"/>
    <dgm:cxn modelId="{2C775E8A-D138-4A4C-8C20-45197B049557}" type="presParOf" srcId="{2B500C53-053E-844A-8322-1176538D631F}" destId="{E22306B4-D1E8-1944-B27C-C3C775A71309}" srcOrd="1" destOrd="0" presId="urn:microsoft.com/office/officeart/2005/8/layout/hList9"/>
    <dgm:cxn modelId="{22549543-7F48-8C40-9FFD-7C252126F285}" type="presParOf" srcId="{40DB2174-D931-5447-AF45-C8B377E3A868}" destId="{62CEFD7E-2707-464E-9C57-3826EA3F17AF}" srcOrd="2" destOrd="0" presId="urn:microsoft.com/office/officeart/2005/8/layout/hList9"/>
    <dgm:cxn modelId="{5E32D95B-B8FE-294C-B745-7E368112719F}" type="presParOf" srcId="{40DB2174-D931-5447-AF45-C8B377E3A868}" destId="{96103C7C-00E9-864D-95CA-D6CED570EB6B}" srcOrd="3" destOrd="0" presId="urn:microsoft.com/office/officeart/2005/8/layout/hList9"/>
    <dgm:cxn modelId="{77E4C3C0-7798-B948-8466-EF08728838AF}" type="presParOf" srcId="{40DB2174-D931-5447-AF45-C8B377E3A868}" destId="{747650E4-C7E7-B140-8F70-B419835C5E86}" srcOrd="4" destOrd="0" presId="urn:microsoft.com/office/officeart/2005/8/layout/hList9"/>
    <dgm:cxn modelId="{356472E0-F1D7-3E4C-B293-FF46F579B366}" type="presParOf" srcId="{40DB2174-D931-5447-AF45-C8B377E3A868}" destId="{75D3D56A-10B2-694B-ABF3-D34736220D88}" srcOrd="5" destOrd="0" presId="urn:microsoft.com/office/officeart/2005/8/layout/hList9"/>
    <dgm:cxn modelId="{58A906A2-4A1F-8F4E-8359-F93F8DD1EF05}" type="presParOf" srcId="{40DB2174-D931-5447-AF45-C8B377E3A868}" destId="{A88E04F3-E119-434F-BEED-E5DCFAC006D2}" srcOrd="6" destOrd="0" presId="urn:microsoft.com/office/officeart/2005/8/layout/hList9"/>
    <dgm:cxn modelId="{355E9601-950C-5642-9BDA-11DE535514BC}" type="presParOf" srcId="{A88E04F3-E119-434F-BEED-E5DCFAC006D2}" destId="{1453821F-0E00-4147-AC48-F287E0182EDB}" srcOrd="0" destOrd="0" presId="urn:microsoft.com/office/officeart/2005/8/layout/hList9"/>
    <dgm:cxn modelId="{0499824A-DDC7-C94F-BBC8-6161887BFD28}" type="presParOf" srcId="{A88E04F3-E119-434F-BEED-E5DCFAC006D2}" destId="{0A302304-6FAE-764B-8475-6634A43A9AC9}" srcOrd="1" destOrd="0" presId="urn:microsoft.com/office/officeart/2005/8/layout/hList9"/>
    <dgm:cxn modelId="{D759DCF2-2EB1-E64C-950D-026BE0B44C04}" type="presParOf" srcId="{0A302304-6FAE-764B-8475-6634A43A9AC9}" destId="{D27D5D49-6FF1-934C-B50A-BF9B77BAA487}" srcOrd="0" destOrd="0" presId="urn:microsoft.com/office/officeart/2005/8/layout/hList9"/>
    <dgm:cxn modelId="{F1A00576-B83F-3E4E-BB52-55FFB8804778}" type="presParOf" srcId="{0A302304-6FAE-764B-8475-6634A43A9AC9}" destId="{CEE8FB47-D5EA-3947-8F5C-D316E56C0405}" srcOrd="1" destOrd="0" presId="urn:microsoft.com/office/officeart/2005/8/layout/hList9"/>
    <dgm:cxn modelId="{5866C784-97F1-B945-9D10-4B5CB159CDAF}" type="presParOf" srcId="{40DB2174-D931-5447-AF45-C8B377E3A868}" destId="{2D27867D-49D9-A448-A2D0-AF1165323E5D}" srcOrd="7" destOrd="0" presId="urn:microsoft.com/office/officeart/2005/8/layout/hList9"/>
    <dgm:cxn modelId="{66DB54DB-FDF9-DF41-914C-BEA1F4FBEA76}" type="presParOf" srcId="{40DB2174-D931-5447-AF45-C8B377E3A868}" destId="{4F0DBAAB-3684-4E4C-99FD-C584EBD8156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FAD372-38C6-B041-A880-CE3FC96D1E34}" type="doc">
      <dgm:prSet loTypeId="urn:microsoft.com/office/officeart/2005/8/layout/chevron2" loCatId="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DB387D6A-B575-B045-9023-E515659CAB1E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0FDE8344-70F4-924E-BA1D-3E290B30B65E}" type="parTrans" cxnId="{6B60B985-59DD-7744-8992-33A4E510C7B6}">
      <dgm:prSet/>
      <dgm:spPr/>
      <dgm:t>
        <a:bodyPr/>
        <a:lstStyle/>
        <a:p>
          <a:endParaRPr lang="zh-CN" altLang="en-US"/>
        </a:p>
      </dgm:t>
    </dgm:pt>
    <dgm:pt modelId="{3410B278-699B-1147-A030-6ACE0E7F902C}" type="sibTrans" cxnId="{6B60B985-59DD-7744-8992-33A4E510C7B6}">
      <dgm:prSet/>
      <dgm:spPr/>
      <dgm:t>
        <a:bodyPr/>
        <a:lstStyle/>
        <a:p>
          <a:endParaRPr lang="zh-CN" altLang="en-US"/>
        </a:p>
      </dgm:t>
    </dgm:pt>
    <dgm:pt modelId="{ED3BDC78-9525-7D45-A5AF-0C8B632D75E4}">
      <dgm:prSet phldrT="[文本]" custT="1"/>
      <dgm:spPr/>
      <dgm:t>
        <a:bodyPr/>
        <a:lstStyle/>
        <a:p>
          <a:r>
            <a:rPr lang="zh-CN" altLang="en-US" sz="2400" dirty="0" smtClean="0"/>
            <a:t>城市或乡村是个整体，城乡问题也是个整体</a:t>
          </a:r>
          <a:endParaRPr lang="zh-CN" altLang="en-US" sz="2400" dirty="0"/>
        </a:p>
      </dgm:t>
    </dgm:pt>
    <dgm:pt modelId="{67458E86-C3F5-1A4A-91FC-A8B419DBDBC1}" type="parTrans" cxnId="{393F677E-E65D-8F49-935F-101961F7494C}">
      <dgm:prSet/>
      <dgm:spPr/>
      <dgm:t>
        <a:bodyPr/>
        <a:lstStyle/>
        <a:p>
          <a:endParaRPr lang="zh-CN" altLang="en-US"/>
        </a:p>
      </dgm:t>
    </dgm:pt>
    <dgm:pt modelId="{E1C61957-13D1-B84B-B699-4BA5EAC47A05}" type="sibTrans" cxnId="{393F677E-E65D-8F49-935F-101961F7494C}">
      <dgm:prSet/>
      <dgm:spPr/>
      <dgm:t>
        <a:bodyPr/>
        <a:lstStyle/>
        <a:p>
          <a:endParaRPr lang="zh-CN" altLang="en-US"/>
        </a:p>
      </dgm:t>
    </dgm:pt>
    <dgm:pt modelId="{D3299B20-192D-0B4D-9AA1-289A95F6F638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48917F7D-51F2-E24C-907E-54C0B5CD5670}" type="parTrans" cxnId="{07C99D16-2E0A-9D43-9354-B4C4FC97F240}">
      <dgm:prSet/>
      <dgm:spPr/>
      <dgm:t>
        <a:bodyPr/>
        <a:lstStyle/>
        <a:p>
          <a:endParaRPr lang="zh-CN" altLang="en-US"/>
        </a:p>
      </dgm:t>
    </dgm:pt>
    <dgm:pt modelId="{BC704124-4E27-AD4A-91E6-3D7A0D17BB95}" type="sibTrans" cxnId="{07C99D16-2E0A-9D43-9354-B4C4FC97F240}">
      <dgm:prSet/>
      <dgm:spPr/>
      <dgm:t>
        <a:bodyPr/>
        <a:lstStyle/>
        <a:p>
          <a:endParaRPr lang="zh-CN" altLang="en-US"/>
        </a:p>
      </dgm:t>
    </dgm:pt>
    <dgm:pt modelId="{CC71E065-5361-CA43-8F94-A9FF4E7F3D74}">
      <dgm:prSet phldrT="[文本]" custT="1"/>
      <dgm:spPr/>
      <dgm:t>
        <a:bodyPr/>
        <a:lstStyle/>
        <a:p>
          <a:r>
            <a:rPr lang="zh-CN" altLang="en-US" sz="2400" dirty="0" smtClean="0"/>
            <a:t>观察城市或乡村有多视角</a:t>
          </a:r>
          <a:endParaRPr lang="zh-CN" altLang="en-US" sz="2400" dirty="0"/>
        </a:p>
      </dgm:t>
    </dgm:pt>
    <dgm:pt modelId="{EE6E6910-5D63-0D46-A78C-C1D8458D1064}" type="parTrans" cxnId="{8ED1F880-37E2-BB4E-8761-C0E53B63F534}">
      <dgm:prSet/>
      <dgm:spPr/>
      <dgm:t>
        <a:bodyPr/>
        <a:lstStyle/>
        <a:p>
          <a:endParaRPr lang="zh-CN" altLang="en-US"/>
        </a:p>
      </dgm:t>
    </dgm:pt>
    <dgm:pt modelId="{46763888-BB9D-F546-88E3-ECF435E0A0F6}" type="sibTrans" cxnId="{8ED1F880-37E2-BB4E-8761-C0E53B63F534}">
      <dgm:prSet/>
      <dgm:spPr/>
      <dgm:t>
        <a:bodyPr/>
        <a:lstStyle/>
        <a:p>
          <a:endParaRPr lang="zh-CN" altLang="en-US"/>
        </a:p>
      </dgm:t>
    </dgm:pt>
    <dgm:pt modelId="{EB6ADD91-3BBC-204F-AC70-BD976B0C3C17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A36DEB25-BADB-8A4A-9324-F544326F34EB}" type="parTrans" cxnId="{37F3B481-68DF-804F-991C-75BFC48911FE}">
      <dgm:prSet/>
      <dgm:spPr/>
      <dgm:t>
        <a:bodyPr/>
        <a:lstStyle/>
        <a:p>
          <a:endParaRPr lang="zh-CN" altLang="en-US"/>
        </a:p>
      </dgm:t>
    </dgm:pt>
    <dgm:pt modelId="{6CBD9301-4FD0-154A-B991-7519F51E9790}" type="sibTrans" cxnId="{37F3B481-68DF-804F-991C-75BFC48911FE}">
      <dgm:prSet/>
      <dgm:spPr/>
      <dgm:t>
        <a:bodyPr/>
        <a:lstStyle/>
        <a:p>
          <a:endParaRPr lang="zh-CN" altLang="en-US"/>
        </a:p>
      </dgm:t>
    </dgm:pt>
    <dgm:pt modelId="{88B57CE1-C0CF-1244-AA8F-7636E43B56FF}">
      <dgm:prSet phldrT="[文本]" custT="1"/>
      <dgm:spPr/>
      <dgm:t>
        <a:bodyPr/>
        <a:lstStyle/>
        <a:p>
          <a:r>
            <a:rPr lang="zh-CN" altLang="en-US" sz="2400" dirty="0" smtClean="0"/>
            <a:t>观察和理解城市或乡村是融入个人体验的</a:t>
          </a:r>
          <a:endParaRPr lang="zh-CN" altLang="en-US" sz="2400" dirty="0"/>
        </a:p>
      </dgm:t>
    </dgm:pt>
    <dgm:pt modelId="{1EBA4FCD-547D-ED40-A77E-B357AB8DA3CA}" type="parTrans" cxnId="{80F1D610-5C2C-484A-A46B-F2AF3CD3818B}">
      <dgm:prSet/>
      <dgm:spPr/>
      <dgm:t>
        <a:bodyPr/>
        <a:lstStyle/>
        <a:p>
          <a:endParaRPr lang="zh-CN" altLang="en-US"/>
        </a:p>
      </dgm:t>
    </dgm:pt>
    <dgm:pt modelId="{19A1C19A-41AE-8245-8767-A37865DF5315}" type="sibTrans" cxnId="{80F1D610-5C2C-484A-A46B-F2AF3CD3818B}">
      <dgm:prSet/>
      <dgm:spPr/>
      <dgm:t>
        <a:bodyPr/>
        <a:lstStyle/>
        <a:p>
          <a:endParaRPr lang="zh-CN" altLang="en-US"/>
        </a:p>
      </dgm:t>
    </dgm:pt>
    <dgm:pt modelId="{26ED49E5-5F14-C44F-BFD3-F44BA86153E2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44030008-D98F-F149-A2F6-5BAF37139249}" type="parTrans" cxnId="{23124506-6F5A-5542-9172-3BD9C10E3885}">
      <dgm:prSet/>
      <dgm:spPr/>
      <dgm:t>
        <a:bodyPr/>
        <a:lstStyle/>
        <a:p>
          <a:endParaRPr lang="zh-CN" altLang="en-US"/>
        </a:p>
      </dgm:t>
    </dgm:pt>
    <dgm:pt modelId="{FC226A17-4946-F644-9068-08F514B5EF51}" type="sibTrans" cxnId="{23124506-6F5A-5542-9172-3BD9C10E3885}">
      <dgm:prSet/>
      <dgm:spPr/>
      <dgm:t>
        <a:bodyPr/>
        <a:lstStyle/>
        <a:p>
          <a:endParaRPr lang="zh-CN" altLang="en-US"/>
        </a:p>
      </dgm:t>
    </dgm:pt>
    <dgm:pt modelId="{CE3CDBC2-2B2E-954D-9E52-7FCBF401525F}">
      <dgm:prSet custT="1"/>
      <dgm:spPr/>
      <dgm:t>
        <a:bodyPr/>
        <a:lstStyle/>
        <a:p>
          <a:r>
            <a:rPr lang="zh-CN" altLang="en-US" sz="2400" dirty="0" smtClean="0"/>
            <a:t>城市或乡村是活生生的</a:t>
          </a:r>
          <a:endParaRPr lang="zh-CN" altLang="en-US" sz="2400" dirty="0"/>
        </a:p>
      </dgm:t>
    </dgm:pt>
    <dgm:pt modelId="{9AE9B0A4-8965-5048-97CA-D2714D8672FA}" type="parTrans" cxnId="{3246B1C4-3694-2C46-9973-AB5643AC9F04}">
      <dgm:prSet/>
      <dgm:spPr/>
      <dgm:t>
        <a:bodyPr/>
        <a:lstStyle/>
        <a:p>
          <a:endParaRPr lang="zh-CN" altLang="en-US"/>
        </a:p>
      </dgm:t>
    </dgm:pt>
    <dgm:pt modelId="{19DB60CA-28EB-2744-817B-54FC10181120}" type="sibTrans" cxnId="{3246B1C4-3694-2C46-9973-AB5643AC9F04}">
      <dgm:prSet/>
      <dgm:spPr/>
      <dgm:t>
        <a:bodyPr/>
        <a:lstStyle/>
        <a:p>
          <a:endParaRPr lang="zh-CN" altLang="en-US"/>
        </a:p>
      </dgm:t>
    </dgm:pt>
    <dgm:pt modelId="{17FF8F4F-E571-F649-B1D2-B9E791392B4B}" type="pres">
      <dgm:prSet presAssocID="{05FAD372-38C6-B041-A880-CE3FC96D1E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030AD3E-2E6A-114A-8559-C63B8AF9BFB4}" type="pres">
      <dgm:prSet presAssocID="{DB387D6A-B575-B045-9023-E515659CAB1E}" presName="composite" presStyleCnt="0"/>
      <dgm:spPr/>
      <dgm:t>
        <a:bodyPr/>
        <a:lstStyle/>
        <a:p>
          <a:endParaRPr lang="zh-CN" altLang="en-US"/>
        </a:p>
      </dgm:t>
    </dgm:pt>
    <dgm:pt modelId="{F80C6354-93D2-9B42-9D17-251950E290B8}" type="pres">
      <dgm:prSet presAssocID="{DB387D6A-B575-B045-9023-E515659CAB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17EC7B-2C86-094C-8698-8554581BEE9B}" type="pres">
      <dgm:prSet presAssocID="{DB387D6A-B575-B045-9023-E515659CAB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562E48-08F6-AC40-ACBC-C69B38F524B9}" type="pres">
      <dgm:prSet presAssocID="{3410B278-699B-1147-A030-6ACE0E7F902C}" presName="sp" presStyleCnt="0"/>
      <dgm:spPr/>
      <dgm:t>
        <a:bodyPr/>
        <a:lstStyle/>
        <a:p>
          <a:endParaRPr lang="zh-CN" altLang="en-US"/>
        </a:p>
      </dgm:t>
    </dgm:pt>
    <dgm:pt modelId="{CEBAB7AE-101B-DE4F-93AB-A5D3DF735A72}" type="pres">
      <dgm:prSet presAssocID="{D3299B20-192D-0B4D-9AA1-289A95F6F638}" presName="composite" presStyleCnt="0"/>
      <dgm:spPr/>
      <dgm:t>
        <a:bodyPr/>
        <a:lstStyle/>
        <a:p>
          <a:endParaRPr lang="zh-CN" altLang="en-US"/>
        </a:p>
      </dgm:t>
    </dgm:pt>
    <dgm:pt modelId="{E86440D1-0338-C347-878C-DF90BA37756D}" type="pres">
      <dgm:prSet presAssocID="{D3299B20-192D-0B4D-9AA1-289A95F6F6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98C68D-A6EF-EA41-A5A9-439D22DAE30B}" type="pres">
      <dgm:prSet presAssocID="{D3299B20-192D-0B4D-9AA1-289A95F6F6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D74418-8726-D449-AEE5-031B06E6645F}" type="pres">
      <dgm:prSet presAssocID="{BC704124-4E27-AD4A-91E6-3D7A0D17BB95}" presName="sp" presStyleCnt="0"/>
      <dgm:spPr/>
      <dgm:t>
        <a:bodyPr/>
        <a:lstStyle/>
        <a:p>
          <a:endParaRPr lang="zh-CN" altLang="en-US"/>
        </a:p>
      </dgm:t>
    </dgm:pt>
    <dgm:pt modelId="{6DF02039-BA13-F447-93BF-A8C15DFD01B6}" type="pres">
      <dgm:prSet presAssocID="{EB6ADD91-3BBC-204F-AC70-BD976B0C3C17}" presName="composite" presStyleCnt="0"/>
      <dgm:spPr/>
      <dgm:t>
        <a:bodyPr/>
        <a:lstStyle/>
        <a:p>
          <a:endParaRPr lang="zh-CN" altLang="en-US"/>
        </a:p>
      </dgm:t>
    </dgm:pt>
    <dgm:pt modelId="{1828E520-EAFD-A04C-A845-64D946EC9C76}" type="pres">
      <dgm:prSet presAssocID="{EB6ADD91-3BBC-204F-AC70-BD976B0C3C1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2192A9-F456-D244-A7EF-FC378E7243BD}" type="pres">
      <dgm:prSet presAssocID="{EB6ADD91-3BBC-204F-AC70-BD976B0C3C17}" presName="descendantText" presStyleLbl="alignAcc1" presStyleIdx="2" presStyleCnt="4" custLinFactNeighborX="0" custLinFactNeighborY="-143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2FD979-4AD0-AC42-8D2D-0631E4B38D0A}" type="pres">
      <dgm:prSet presAssocID="{6CBD9301-4FD0-154A-B991-7519F51E9790}" presName="sp" presStyleCnt="0"/>
      <dgm:spPr/>
      <dgm:t>
        <a:bodyPr/>
        <a:lstStyle/>
        <a:p>
          <a:endParaRPr lang="zh-CN" altLang="en-US"/>
        </a:p>
      </dgm:t>
    </dgm:pt>
    <dgm:pt modelId="{1D9417E4-197E-0041-8ABE-F1A2342F5F0C}" type="pres">
      <dgm:prSet presAssocID="{26ED49E5-5F14-C44F-BFD3-F44BA86153E2}" presName="composite" presStyleCnt="0"/>
      <dgm:spPr/>
      <dgm:t>
        <a:bodyPr/>
        <a:lstStyle/>
        <a:p>
          <a:endParaRPr lang="zh-CN" altLang="en-US"/>
        </a:p>
      </dgm:t>
    </dgm:pt>
    <dgm:pt modelId="{79444BC9-5A6E-984D-9DFC-005E60C80F52}" type="pres">
      <dgm:prSet presAssocID="{26ED49E5-5F14-C44F-BFD3-F44BA86153E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EBB113-81DB-3D42-84F8-A0F00DFC0CF0}" type="pres">
      <dgm:prSet presAssocID="{26ED49E5-5F14-C44F-BFD3-F44BA86153E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7F3B481-68DF-804F-991C-75BFC48911FE}" srcId="{05FAD372-38C6-B041-A880-CE3FC96D1E34}" destId="{EB6ADD91-3BBC-204F-AC70-BD976B0C3C17}" srcOrd="2" destOrd="0" parTransId="{A36DEB25-BADB-8A4A-9324-F544326F34EB}" sibTransId="{6CBD9301-4FD0-154A-B991-7519F51E9790}"/>
    <dgm:cxn modelId="{80F1D610-5C2C-484A-A46B-F2AF3CD3818B}" srcId="{26ED49E5-5F14-C44F-BFD3-F44BA86153E2}" destId="{88B57CE1-C0CF-1244-AA8F-7636E43B56FF}" srcOrd="0" destOrd="0" parTransId="{1EBA4FCD-547D-ED40-A77E-B357AB8DA3CA}" sibTransId="{19A1C19A-41AE-8245-8767-A37865DF5315}"/>
    <dgm:cxn modelId="{23124506-6F5A-5542-9172-3BD9C10E3885}" srcId="{05FAD372-38C6-B041-A880-CE3FC96D1E34}" destId="{26ED49E5-5F14-C44F-BFD3-F44BA86153E2}" srcOrd="3" destOrd="0" parTransId="{44030008-D98F-F149-A2F6-5BAF37139249}" sibTransId="{FC226A17-4946-F644-9068-08F514B5EF51}"/>
    <dgm:cxn modelId="{5305117D-9B8D-814A-96BB-32C4EF8CAFF1}" type="presOf" srcId="{D3299B20-192D-0B4D-9AA1-289A95F6F638}" destId="{E86440D1-0338-C347-878C-DF90BA37756D}" srcOrd="0" destOrd="0" presId="urn:microsoft.com/office/officeart/2005/8/layout/chevron2"/>
    <dgm:cxn modelId="{2B406D0C-6F1F-4346-B6A5-85DD10F0FF33}" type="presOf" srcId="{26ED49E5-5F14-C44F-BFD3-F44BA86153E2}" destId="{79444BC9-5A6E-984D-9DFC-005E60C80F52}" srcOrd="0" destOrd="0" presId="urn:microsoft.com/office/officeart/2005/8/layout/chevron2"/>
    <dgm:cxn modelId="{B381B82E-A5A8-B940-A63E-45EE2F7AF4AA}" type="presOf" srcId="{CC71E065-5361-CA43-8F94-A9FF4E7F3D74}" destId="{AA98C68D-A6EF-EA41-A5A9-439D22DAE30B}" srcOrd="0" destOrd="0" presId="urn:microsoft.com/office/officeart/2005/8/layout/chevron2"/>
    <dgm:cxn modelId="{F196B496-CCE9-6E4C-BCCF-B842C3D662E6}" type="presOf" srcId="{EB6ADD91-3BBC-204F-AC70-BD976B0C3C17}" destId="{1828E520-EAFD-A04C-A845-64D946EC9C76}" srcOrd="0" destOrd="0" presId="urn:microsoft.com/office/officeart/2005/8/layout/chevron2"/>
    <dgm:cxn modelId="{BE19003B-0879-2143-9D6B-1274F6118183}" type="presOf" srcId="{05FAD372-38C6-B041-A880-CE3FC96D1E34}" destId="{17FF8F4F-E571-F649-B1D2-B9E791392B4B}" srcOrd="0" destOrd="0" presId="urn:microsoft.com/office/officeart/2005/8/layout/chevron2"/>
    <dgm:cxn modelId="{C921BFC4-C896-DE48-B085-53466541F05C}" type="presOf" srcId="{DB387D6A-B575-B045-9023-E515659CAB1E}" destId="{F80C6354-93D2-9B42-9D17-251950E290B8}" srcOrd="0" destOrd="0" presId="urn:microsoft.com/office/officeart/2005/8/layout/chevron2"/>
    <dgm:cxn modelId="{393F677E-E65D-8F49-935F-101961F7494C}" srcId="{DB387D6A-B575-B045-9023-E515659CAB1E}" destId="{ED3BDC78-9525-7D45-A5AF-0C8B632D75E4}" srcOrd="0" destOrd="0" parTransId="{67458E86-C3F5-1A4A-91FC-A8B419DBDBC1}" sibTransId="{E1C61957-13D1-B84B-B699-4BA5EAC47A05}"/>
    <dgm:cxn modelId="{8ED1F880-37E2-BB4E-8761-C0E53B63F534}" srcId="{D3299B20-192D-0B4D-9AA1-289A95F6F638}" destId="{CC71E065-5361-CA43-8F94-A9FF4E7F3D74}" srcOrd="0" destOrd="0" parTransId="{EE6E6910-5D63-0D46-A78C-C1D8458D1064}" sibTransId="{46763888-BB9D-F546-88E3-ECF435E0A0F6}"/>
    <dgm:cxn modelId="{6B60B985-59DD-7744-8992-33A4E510C7B6}" srcId="{05FAD372-38C6-B041-A880-CE3FC96D1E34}" destId="{DB387D6A-B575-B045-9023-E515659CAB1E}" srcOrd="0" destOrd="0" parTransId="{0FDE8344-70F4-924E-BA1D-3E290B30B65E}" sibTransId="{3410B278-699B-1147-A030-6ACE0E7F902C}"/>
    <dgm:cxn modelId="{3246B1C4-3694-2C46-9973-AB5643AC9F04}" srcId="{EB6ADD91-3BBC-204F-AC70-BD976B0C3C17}" destId="{CE3CDBC2-2B2E-954D-9E52-7FCBF401525F}" srcOrd="0" destOrd="0" parTransId="{9AE9B0A4-8965-5048-97CA-D2714D8672FA}" sibTransId="{19DB60CA-28EB-2744-817B-54FC10181120}"/>
    <dgm:cxn modelId="{07C99D16-2E0A-9D43-9354-B4C4FC97F240}" srcId="{05FAD372-38C6-B041-A880-CE3FC96D1E34}" destId="{D3299B20-192D-0B4D-9AA1-289A95F6F638}" srcOrd="1" destOrd="0" parTransId="{48917F7D-51F2-E24C-907E-54C0B5CD5670}" sibTransId="{BC704124-4E27-AD4A-91E6-3D7A0D17BB95}"/>
    <dgm:cxn modelId="{08945FD1-2545-C54B-94D5-A92AC1F3F495}" type="presOf" srcId="{ED3BDC78-9525-7D45-A5AF-0C8B632D75E4}" destId="{5917EC7B-2C86-094C-8698-8554581BEE9B}" srcOrd="0" destOrd="0" presId="urn:microsoft.com/office/officeart/2005/8/layout/chevron2"/>
    <dgm:cxn modelId="{D2352B52-5CFB-CF42-8C47-22935795E1A3}" type="presOf" srcId="{88B57CE1-C0CF-1244-AA8F-7636E43B56FF}" destId="{9AEBB113-81DB-3D42-84F8-A0F00DFC0CF0}" srcOrd="0" destOrd="0" presId="urn:microsoft.com/office/officeart/2005/8/layout/chevron2"/>
    <dgm:cxn modelId="{DB997247-E888-D943-87CB-0959B90638FB}" type="presOf" srcId="{CE3CDBC2-2B2E-954D-9E52-7FCBF401525F}" destId="{822192A9-F456-D244-A7EF-FC378E7243BD}" srcOrd="0" destOrd="0" presId="urn:microsoft.com/office/officeart/2005/8/layout/chevron2"/>
    <dgm:cxn modelId="{3BD58E70-55DA-0D43-B2D7-BAA24DB17275}" type="presParOf" srcId="{17FF8F4F-E571-F649-B1D2-B9E791392B4B}" destId="{D030AD3E-2E6A-114A-8559-C63B8AF9BFB4}" srcOrd="0" destOrd="0" presId="urn:microsoft.com/office/officeart/2005/8/layout/chevron2"/>
    <dgm:cxn modelId="{2967BFFC-EE3A-ED4B-9320-5D2A2B12CB46}" type="presParOf" srcId="{D030AD3E-2E6A-114A-8559-C63B8AF9BFB4}" destId="{F80C6354-93D2-9B42-9D17-251950E290B8}" srcOrd="0" destOrd="0" presId="urn:microsoft.com/office/officeart/2005/8/layout/chevron2"/>
    <dgm:cxn modelId="{BFFE9331-2120-4F4F-B029-CB20AEE6E4A2}" type="presParOf" srcId="{D030AD3E-2E6A-114A-8559-C63B8AF9BFB4}" destId="{5917EC7B-2C86-094C-8698-8554581BEE9B}" srcOrd="1" destOrd="0" presId="urn:microsoft.com/office/officeart/2005/8/layout/chevron2"/>
    <dgm:cxn modelId="{406E8079-7D52-434F-85ED-5B64890A7A3A}" type="presParOf" srcId="{17FF8F4F-E571-F649-B1D2-B9E791392B4B}" destId="{4F562E48-08F6-AC40-ACBC-C69B38F524B9}" srcOrd="1" destOrd="0" presId="urn:microsoft.com/office/officeart/2005/8/layout/chevron2"/>
    <dgm:cxn modelId="{BABAF352-BD18-474B-A035-04367A351941}" type="presParOf" srcId="{17FF8F4F-E571-F649-B1D2-B9E791392B4B}" destId="{CEBAB7AE-101B-DE4F-93AB-A5D3DF735A72}" srcOrd="2" destOrd="0" presId="urn:microsoft.com/office/officeart/2005/8/layout/chevron2"/>
    <dgm:cxn modelId="{C30BC9BF-F9CB-1B45-A799-680091F0747E}" type="presParOf" srcId="{CEBAB7AE-101B-DE4F-93AB-A5D3DF735A72}" destId="{E86440D1-0338-C347-878C-DF90BA37756D}" srcOrd="0" destOrd="0" presId="urn:microsoft.com/office/officeart/2005/8/layout/chevron2"/>
    <dgm:cxn modelId="{82922386-4874-AF44-857C-260D3F86DA0A}" type="presParOf" srcId="{CEBAB7AE-101B-DE4F-93AB-A5D3DF735A72}" destId="{AA98C68D-A6EF-EA41-A5A9-439D22DAE30B}" srcOrd="1" destOrd="0" presId="urn:microsoft.com/office/officeart/2005/8/layout/chevron2"/>
    <dgm:cxn modelId="{EB7C3F4F-073E-0744-852B-7689557EBFBD}" type="presParOf" srcId="{17FF8F4F-E571-F649-B1D2-B9E791392B4B}" destId="{84D74418-8726-D449-AEE5-031B06E6645F}" srcOrd="3" destOrd="0" presId="urn:microsoft.com/office/officeart/2005/8/layout/chevron2"/>
    <dgm:cxn modelId="{D2EEDC85-A25A-2940-B78E-A299FA37D611}" type="presParOf" srcId="{17FF8F4F-E571-F649-B1D2-B9E791392B4B}" destId="{6DF02039-BA13-F447-93BF-A8C15DFD01B6}" srcOrd="4" destOrd="0" presId="urn:microsoft.com/office/officeart/2005/8/layout/chevron2"/>
    <dgm:cxn modelId="{1D85808D-B832-4F4C-B08A-6DD61F88C49C}" type="presParOf" srcId="{6DF02039-BA13-F447-93BF-A8C15DFD01B6}" destId="{1828E520-EAFD-A04C-A845-64D946EC9C76}" srcOrd="0" destOrd="0" presId="urn:microsoft.com/office/officeart/2005/8/layout/chevron2"/>
    <dgm:cxn modelId="{800D0CAE-88E3-614A-A7EB-27F11BDCF2C0}" type="presParOf" srcId="{6DF02039-BA13-F447-93BF-A8C15DFD01B6}" destId="{822192A9-F456-D244-A7EF-FC378E7243BD}" srcOrd="1" destOrd="0" presId="urn:microsoft.com/office/officeart/2005/8/layout/chevron2"/>
    <dgm:cxn modelId="{A24DDF0E-0F50-D14D-9FE0-1F6CFCF24A93}" type="presParOf" srcId="{17FF8F4F-E571-F649-B1D2-B9E791392B4B}" destId="{F42FD979-4AD0-AC42-8D2D-0631E4B38D0A}" srcOrd="5" destOrd="0" presId="urn:microsoft.com/office/officeart/2005/8/layout/chevron2"/>
    <dgm:cxn modelId="{E7426319-7883-994E-83FD-C13AF516FAF8}" type="presParOf" srcId="{17FF8F4F-E571-F649-B1D2-B9E791392B4B}" destId="{1D9417E4-197E-0041-8ABE-F1A2342F5F0C}" srcOrd="6" destOrd="0" presId="urn:microsoft.com/office/officeart/2005/8/layout/chevron2"/>
    <dgm:cxn modelId="{BEA174E1-304B-FE49-B184-C793F28B9E88}" type="presParOf" srcId="{1D9417E4-197E-0041-8ABE-F1A2342F5F0C}" destId="{79444BC9-5A6E-984D-9DFC-005E60C80F52}" srcOrd="0" destOrd="0" presId="urn:microsoft.com/office/officeart/2005/8/layout/chevron2"/>
    <dgm:cxn modelId="{9BBC6695-F1A3-9647-A356-DDAFF183A593}" type="presParOf" srcId="{1D9417E4-197E-0041-8ABE-F1A2342F5F0C}" destId="{9AEBB113-81DB-3D42-84F8-A0F00DFC0C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BCCBD-1493-8848-BFDE-497E208E4009}">
      <dsp:nvSpPr>
        <dsp:cNvPr id="0" name=""/>
        <dsp:cNvSpPr/>
      </dsp:nvSpPr>
      <dsp:spPr>
        <a:xfrm rot="5400000">
          <a:off x="-189585" y="191514"/>
          <a:ext cx="1263904" cy="88473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1</a:t>
          </a:r>
          <a:endParaRPr lang="zh-CN" altLang="en-US" sz="2400" kern="1200" dirty="0"/>
        </a:p>
      </dsp:txBody>
      <dsp:txXfrm rot="-5400000">
        <a:off x="1" y="444296"/>
        <a:ext cx="884733" cy="379171"/>
      </dsp:txXfrm>
    </dsp:sp>
    <dsp:sp modelId="{9D9DA22E-6DD6-B642-B570-D25EC38DDC6B}">
      <dsp:nvSpPr>
        <dsp:cNvPr id="0" name=""/>
        <dsp:cNvSpPr/>
      </dsp:nvSpPr>
      <dsp:spPr>
        <a:xfrm rot="5400000">
          <a:off x="4096413" y="-3209750"/>
          <a:ext cx="821538" cy="7244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必修模块</a:t>
          </a:r>
          <a:r>
            <a:rPr kumimoji="1" lang="en-US" altLang="zh-CN" sz="2400" kern="1200" dirty="0" smtClean="0"/>
            <a:t>——</a:t>
          </a:r>
          <a:r>
            <a:rPr kumimoji="1" lang="zh-CN" altLang="en-US" sz="2400" kern="1200" dirty="0" smtClean="0"/>
            <a:t>共同基础，全修全考</a:t>
          </a:r>
          <a:endParaRPr lang="zh-CN" altLang="en-US" sz="2400" kern="1200" dirty="0"/>
        </a:p>
      </dsp:txBody>
      <dsp:txXfrm rot="-5400000">
        <a:off x="884734" y="42033"/>
        <a:ext cx="7204793" cy="741330"/>
      </dsp:txXfrm>
    </dsp:sp>
    <dsp:sp modelId="{A6E2A704-758C-9A4B-82BE-503723C752DB}">
      <dsp:nvSpPr>
        <dsp:cNvPr id="0" name=""/>
        <dsp:cNvSpPr/>
      </dsp:nvSpPr>
      <dsp:spPr>
        <a:xfrm rot="5400000">
          <a:off x="-189585" y="1256109"/>
          <a:ext cx="1263904" cy="88473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2</a:t>
          </a:r>
          <a:endParaRPr lang="zh-CN" altLang="en-US" sz="2400" kern="1200" dirty="0"/>
        </a:p>
      </dsp:txBody>
      <dsp:txXfrm rot="-5400000">
        <a:off x="1" y="1508891"/>
        <a:ext cx="884733" cy="379171"/>
      </dsp:txXfrm>
    </dsp:sp>
    <dsp:sp modelId="{A085A37A-F169-144E-9054-0404E00E2126}">
      <dsp:nvSpPr>
        <dsp:cNvPr id="0" name=""/>
        <dsp:cNvSpPr/>
      </dsp:nvSpPr>
      <dsp:spPr>
        <a:xfrm rot="5400000">
          <a:off x="4096413" y="-2158399"/>
          <a:ext cx="821538" cy="7244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选择性必修模块</a:t>
          </a:r>
          <a:r>
            <a:rPr kumimoji="1" lang="en-US" altLang="zh-CN" sz="2400" kern="1200" dirty="0" smtClean="0"/>
            <a:t>——</a:t>
          </a:r>
          <a:r>
            <a:rPr kumimoji="1" lang="zh-CN" altLang="en-US" sz="2400" kern="1200" dirty="0" smtClean="0"/>
            <a:t>不同发展方向，选修选考</a:t>
          </a:r>
          <a:endParaRPr kumimoji="1" lang="zh-CN" altLang="en-US" sz="2400" kern="1200" dirty="0"/>
        </a:p>
      </dsp:txBody>
      <dsp:txXfrm rot="-5400000">
        <a:off x="884734" y="1093384"/>
        <a:ext cx="7204793" cy="741330"/>
      </dsp:txXfrm>
    </dsp:sp>
    <dsp:sp modelId="{BB9B39A5-52D2-8840-B3D3-4D0E7B4EA1A7}">
      <dsp:nvSpPr>
        <dsp:cNvPr id="0" name=""/>
        <dsp:cNvSpPr/>
      </dsp:nvSpPr>
      <dsp:spPr>
        <a:xfrm rot="5400000">
          <a:off x="-189585" y="2320703"/>
          <a:ext cx="1263904" cy="88473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3</a:t>
          </a:r>
          <a:endParaRPr lang="zh-CN" altLang="en-US" sz="2400" kern="1200" dirty="0"/>
        </a:p>
      </dsp:txBody>
      <dsp:txXfrm rot="-5400000">
        <a:off x="1" y="2573485"/>
        <a:ext cx="884733" cy="379171"/>
      </dsp:txXfrm>
    </dsp:sp>
    <dsp:sp modelId="{7253C480-F9AA-9746-843F-52399FC93828}">
      <dsp:nvSpPr>
        <dsp:cNvPr id="0" name=""/>
        <dsp:cNvSpPr/>
      </dsp:nvSpPr>
      <dsp:spPr>
        <a:xfrm rot="5400000">
          <a:off x="4096413" y="-1080561"/>
          <a:ext cx="821538" cy="7244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选修模块</a:t>
          </a:r>
          <a:r>
            <a:rPr kumimoji="1" lang="en-US" altLang="zh-CN" sz="2400" kern="1200" dirty="0" smtClean="0"/>
            <a:t>——</a:t>
          </a:r>
          <a:r>
            <a:rPr kumimoji="1" lang="zh-CN" altLang="en-US" sz="2400" kern="1200" dirty="0" smtClean="0"/>
            <a:t>不同发展方向，学而不考或学而备考</a:t>
          </a:r>
          <a:endParaRPr kumimoji="1" lang="zh-CN" altLang="en-US" sz="2400" kern="1200" dirty="0"/>
        </a:p>
      </dsp:txBody>
      <dsp:txXfrm rot="-5400000">
        <a:off x="884734" y="2171222"/>
        <a:ext cx="7204793" cy="741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2966-3BE6-C54B-B492-A5249548CAD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1</a:t>
          </a:r>
          <a:endParaRPr lang="zh-CN" altLang="en-US" sz="2200" kern="1200" dirty="0"/>
        </a:p>
      </dsp:txBody>
      <dsp:txXfrm rot="-5400000">
        <a:off x="1" y="395096"/>
        <a:ext cx="788987" cy="338137"/>
      </dsp:txXfrm>
    </dsp:sp>
    <dsp:sp modelId="{17E6CBD1-F3F5-D046-AEB1-B1F011F237E6}">
      <dsp:nvSpPr>
        <dsp:cNvPr id="0" name=""/>
        <dsp:cNvSpPr/>
      </dsp:nvSpPr>
      <dsp:spPr>
        <a:xfrm rot="5400000">
          <a:off x="3819922" y="-3030333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模块内主题教学</a:t>
          </a:r>
          <a:endParaRPr lang="zh-CN" altLang="en-US" sz="2800" kern="1200" dirty="0"/>
        </a:p>
      </dsp:txBody>
      <dsp:txXfrm rot="-5400000">
        <a:off x="788988" y="36365"/>
        <a:ext cx="6758736" cy="661103"/>
      </dsp:txXfrm>
    </dsp:sp>
    <dsp:sp modelId="{41A26F1A-5C47-C347-B5ED-DE694999B7C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0366"/>
                <a:satOff val="-3343"/>
                <a:lumOff val="10205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70366"/>
                <a:satOff val="-3343"/>
                <a:lumOff val="10205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70366"/>
                <a:satOff val="-3343"/>
                <a:lumOff val="10205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2</a:t>
          </a:r>
          <a:endParaRPr lang="zh-CN" altLang="en-US" sz="2200" kern="1200" dirty="0"/>
        </a:p>
      </dsp:txBody>
      <dsp:txXfrm rot="-5400000">
        <a:off x="1" y="1373653"/>
        <a:ext cx="788987" cy="338137"/>
      </dsp:txXfrm>
    </dsp:sp>
    <dsp:sp modelId="{C6B5EDD1-38AA-574B-AF13-4CA12A9DBAAF}">
      <dsp:nvSpPr>
        <dsp:cNvPr id="0" name=""/>
        <dsp:cNvSpPr/>
      </dsp:nvSpPr>
      <dsp:spPr>
        <a:xfrm rot="5400000">
          <a:off x="3819922" y="-2051775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促进学生行动的设计</a:t>
          </a:r>
          <a:endParaRPr lang="zh-CN" altLang="en-US" sz="2800" kern="1200" dirty="0"/>
        </a:p>
      </dsp:txBody>
      <dsp:txXfrm rot="-5400000">
        <a:off x="788988" y="1014923"/>
        <a:ext cx="6758736" cy="661103"/>
      </dsp:txXfrm>
    </dsp:sp>
    <dsp:sp modelId="{A176C32A-8F63-994C-A04A-B2FE2F2D0B8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40731"/>
                <a:satOff val="-6687"/>
                <a:lumOff val="20409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40731"/>
                <a:satOff val="-6687"/>
                <a:lumOff val="20409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40731"/>
                <a:satOff val="-6687"/>
                <a:lumOff val="20409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endParaRPr lang="zh-CN" altLang="en-US" sz="2200" kern="1200" dirty="0"/>
        </a:p>
      </dsp:txBody>
      <dsp:txXfrm rot="-5400000">
        <a:off x="1" y="2352210"/>
        <a:ext cx="788987" cy="338137"/>
      </dsp:txXfrm>
    </dsp:sp>
    <dsp:sp modelId="{7FD1658C-E4C1-964C-8532-306599E5F0D2}">
      <dsp:nvSpPr>
        <dsp:cNvPr id="0" name=""/>
        <dsp:cNvSpPr/>
      </dsp:nvSpPr>
      <dsp:spPr>
        <a:xfrm rot="5400000">
          <a:off x="3819922" y="-1073218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促进深度思考的问题</a:t>
          </a:r>
          <a:endParaRPr lang="zh-CN" altLang="en-US" sz="2800" kern="1200" dirty="0"/>
        </a:p>
      </dsp:txBody>
      <dsp:txXfrm rot="-5400000">
        <a:off x="788988" y="1993480"/>
        <a:ext cx="6758736" cy="661103"/>
      </dsp:txXfrm>
    </dsp:sp>
    <dsp:sp modelId="{B36C2EF9-C924-2C4B-A08B-EAA3DDBE55E0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4</a:t>
          </a:r>
          <a:endParaRPr lang="zh-CN" altLang="en-US" sz="2200" kern="1200" dirty="0"/>
        </a:p>
      </dsp:txBody>
      <dsp:txXfrm rot="-5400000">
        <a:off x="1" y="3330768"/>
        <a:ext cx="788987" cy="338137"/>
      </dsp:txXfrm>
    </dsp:sp>
    <dsp:sp modelId="{FA497DBB-266B-084C-8D9A-18D1B92BF38B}">
      <dsp:nvSpPr>
        <dsp:cNvPr id="0" name=""/>
        <dsp:cNvSpPr/>
      </dsp:nvSpPr>
      <dsp:spPr>
        <a:xfrm rot="5400000">
          <a:off x="3819922" y="-94660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价值观教育</a:t>
          </a:r>
          <a:endParaRPr lang="zh-CN" altLang="en-US" sz="2800" kern="1200" dirty="0"/>
        </a:p>
      </dsp:txBody>
      <dsp:txXfrm rot="-5400000">
        <a:off x="788988" y="2972038"/>
        <a:ext cx="6758736" cy="661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24EC-1D33-9A46-BFD7-FEE1CBDD4A33}">
      <dsp:nvSpPr>
        <dsp:cNvPr id="0" name=""/>
        <dsp:cNvSpPr/>
      </dsp:nvSpPr>
      <dsp:spPr>
        <a:xfrm>
          <a:off x="1244705" y="671487"/>
          <a:ext cx="2750622" cy="24622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 </a:t>
          </a:r>
          <a:r>
            <a:rPr lang="en-US" altLang="zh-CN" sz="2400" kern="1200" smtClean="0"/>
            <a:t>1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人口分布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2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城镇和乡村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3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产业区位选择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/>
            <a:t>4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环境与发展</a:t>
          </a:r>
          <a:endParaRPr lang="zh-CN" altLang="en-US" sz="2400" kern="1200" dirty="0"/>
        </a:p>
      </dsp:txBody>
      <dsp:txXfrm>
        <a:off x="1684805" y="671487"/>
        <a:ext cx="2310523" cy="2462239"/>
      </dsp:txXfrm>
    </dsp:sp>
    <dsp:sp modelId="{96103C7C-00E9-864D-95CA-D6CED570EB6B}">
      <dsp:nvSpPr>
        <dsp:cNvPr id="0" name=""/>
        <dsp:cNvSpPr/>
      </dsp:nvSpPr>
      <dsp:spPr>
        <a:xfrm>
          <a:off x="14" y="105096"/>
          <a:ext cx="1643763" cy="16437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3000" kern="1200" dirty="0" smtClean="0"/>
            <a:t>依据课程标准</a:t>
          </a:r>
          <a:endParaRPr lang="zh-CN" altLang="en-US" sz="3000" kern="1200" dirty="0"/>
        </a:p>
      </dsp:txBody>
      <dsp:txXfrm>
        <a:off x="240738" y="345820"/>
        <a:ext cx="1162315" cy="1162315"/>
      </dsp:txXfrm>
    </dsp:sp>
    <dsp:sp modelId="{D27D5D49-6FF1-934C-B50A-BF9B77BAA487}">
      <dsp:nvSpPr>
        <dsp:cNvPr id="0" name=""/>
        <dsp:cNvSpPr/>
      </dsp:nvSpPr>
      <dsp:spPr>
        <a:xfrm>
          <a:off x="5639091" y="671487"/>
          <a:ext cx="2465644" cy="24242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1.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2</a:t>
          </a:r>
          <a:r>
            <a:rPr lang="en-US" altLang="zh-CN" sz="2400" kern="1200" dirty="0" smtClean="0"/>
            <a:t>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3</a:t>
          </a:r>
          <a:r>
            <a:rPr lang="en-US" altLang="zh-CN" sz="2400" kern="1200" dirty="0" smtClean="0"/>
            <a:t>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…………</a:t>
          </a:r>
          <a:endParaRPr lang="zh-CN" altLang="en-US" sz="2400" kern="1200" dirty="0"/>
        </a:p>
      </dsp:txBody>
      <dsp:txXfrm>
        <a:off x="6033595" y="671487"/>
        <a:ext cx="2071141" cy="2424249"/>
      </dsp:txXfrm>
    </dsp:sp>
    <dsp:sp modelId="{4F0DBAAB-3684-4E4C-99FD-C584EBD8156C}">
      <dsp:nvSpPr>
        <dsp:cNvPr id="0" name=""/>
        <dsp:cNvSpPr/>
      </dsp:nvSpPr>
      <dsp:spPr>
        <a:xfrm>
          <a:off x="4324081" y="13982"/>
          <a:ext cx="1643763" cy="164376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依据真实问题</a:t>
          </a:r>
          <a:endParaRPr lang="zh-CN" altLang="en-US" sz="3000" kern="1200" dirty="0"/>
        </a:p>
      </dsp:txBody>
      <dsp:txXfrm>
        <a:off x="4564805" y="254706"/>
        <a:ext cx="1162315" cy="11623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D846F-3D31-1044-B77D-046751350D0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1</a:t>
          </a:r>
          <a:endParaRPr lang="zh-CN" altLang="en-US" sz="2900" kern="1200" dirty="0"/>
        </a:p>
      </dsp:txBody>
      <dsp:txXfrm rot="-5400000">
        <a:off x="1" y="520688"/>
        <a:ext cx="1039018" cy="445294"/>
      </dsp:txXfrm>
    </dsp:sp>
    <dsp:sp modelId="{A8F5FA71-0B4A-AE4C-9081-4C4866716CBF}">
      <dsp:nvSpPr>
        <dsp:cNvPr id="0" name=""/>
        <dsp:cNvSpPr/>
      </dsp:nvSpPr>
      <dsp:spPr>
        <a:xfrm rot="5400000">
          <a:off x="3688495" y="-2648296"/>
          <a:ext cx="964803" cy="626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+mn-ea"/>
              <a:ea typeface="+mn-ea"/>
              <a:cs typeface="华文楷体" charset="0"/>
            </a:rPr>
            <a:t>与必修课程衔接</a:t>
          </a:r>
          <a:endParaRPr lang="zh-CN" altLang="en-US" sz="2400" kern="1200" dirty="0">
            <a:latin typeface="+mn-ea"/>
            <a:ea typeface="+mn-ea"/>
          </a:endParaRPr>
        </a:p>
      </dsp:txBody>
      <dsp:txXfrm rot="-5400000">
        <a:off x="1039019" y="48278"/>
        <a:ext cx="6216658" cy="870607"/>
      </dsp:txXfrm>
    </dsp:sp>
    <dsp:sp modelId="{AAB94356-A08A-464B-8F2D-A942DBC0699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2</a:t>
          </a:r>
          <a:endParaRPr lang="zh-CN" altLang="en-US" sz="2900" kern="1200" dirty="0"/>
        </a:p>
      </dsp:txBody>
      <dsp:txXfrm rot="-5400000">
        <a:off x="1" y="1809352"/>
        <a:ext cx="1039018" cy="445294"/>
      </dsp:txXfrm>
    </dsp:sp>
    <dsp:sp modelId="{BDEE25BC-EBED-9F42-883E-6D6767BEFD56}">
      <dsp:nvSpPr>
        <dsp:cNvPr id="0" name=""/>
        <dsp:cNvSpPr/>
      </dsp:nvSpPr>
      <dsp:spPr>
        <a:xfrm rot="5400000">
          <a:off x="3688495" y="-1359632"/>
          <a:ext cx="964803" cy="626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400" kern="1200" dirty="0" smtClean="0">
              <a:latin typeface="+mn-ea"/>
              <a:ea typeface="+mn-ea"/>
              <a:cs typeface="华文楷体" charset="0"/>
            </a:rPr>
            <a:t>相对增强</a:t>
          </a:r>
          <a:r>
            <a:rPr lang="zh-CN" altLang="en-US" sz="2400" kern="1200" dirty="0" smtClean="0">
              <a:latin typeface="+mn-ea"/>
              <a:ea typeface="+mn-ea"/>
              <a:cs typeface="华文楷体" charset="0"/>
            </a:rPr>
            <a:t>地理学科系统性</a:t>
          </a:r>
          <a:endParaRPr lang="zh-CN" altLang="en-US" sz="2400" kern="1200" dirty="0">
            <a:latin typeface="+mn-ea"/>
            <a:ea typeface="+mn-ea"/>
            <a:cs typeface="华文楷体" charset="0"/>
          </a:endParaRPr>
        </a:p>
      </dsp:txBody>
      <dsp:txXfrm rot="-5400000">
        <a:off x="1039019" y="1336942"/>
        <a:ext cx="6216658" cy="870607"/>
      </dsp:txXfrm>
    </dsp:sp>
    <dsp:sp modelId="{EBED429B-60E2-B445-A005-E01C7C115C9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3</a:t>
          </a:r>
          <a:endParaRPr lang="zh-CN" altLang="en-US" sz="2900" kern="1200" dirty="0"/>
        </a:p>
      </dsp:txBody>
      <dsp:txXfrm rot="-5400000">
        <a:off x="1" y="3098016"/>
        <a:ext cx="1039018" cy="445294"/>
      </dsp:txXfrm>
    </dsp:sp>
    <dsp:sp modelId="{9E79EAB8-E464-4049-A9F9-9E9DBDE9F757}">
      <dsp:nvSpPr>
        <dsp:cNvPr id="0" name=""/>
        <dsp:cNvSpPr/>
      </dsp:nvSpPr>
      <dsp:spPr>
        <a:xfrm rot="5400000">
          <a:off x="3688495" y="-57162"/>
          <a:ext cx="964803" cy="6263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+mn-ea"/>
              <a:ea typeface="+mn-ea"/>
              <a:cs typeface="华文楷体" charset="0"/>
            </a:rPr>
            <a:t>更</a:t>
          </a:r>
          <a:r>
            <a:rPr lang="zh-CN" altLang="zh-CN" sz="2400" kern="1200" dirty="0" smtClean="0">
              <a:latin typeface="+mn-ea"/>
              <a:ea typeface="+mn-ea"/>
              <a:cs typeface="华文楷体" charset="0"/>
            </a:rPr>
            <a:t>多</a:t>
          </a:r>
          <a:r>
            <a:rPr lang="zh-CN" altLang="en-US" sz="2400" kern="1200" dirty="0" smtClean="0">
              <a:latin typeface="+mn-ea"/>
              <a:ea typeface="+mn-ea"/>
              <a:cs typeface="华文楷体" charset="0"/>
            </a:rPr>
            <a:t>的案例式、问题式学习</a:t>
          </a:r>
          <a:endParaRPr lang="zh-CN" altLang="en-US" sz="2400" kern="1200" dirty="0">
            <a:latin typeface="+mn-ea"/>
            <a:ea typeface="+mn-ea"/>
            <a:cs typeface="华文楷体" charset="0"/>
          </a:endParaRPr>
        </a:p>
      </dsp:txBody>
      <dsp:txXfrm rot="-5400000">
        <a:off x="1039019" y="2639412"/>
        <a:ext cx="6216658" cy="8706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E466B-1FB0-3A4B-8169-6BE3561CEBE1}">
      <dsp:nvSpPr>
        <dsp:cNvPr id="0" name=""/>
        <dsp:cNvSpPr/>
      </dsp:nvSpPr>
      <dsp:spPr>
        <a:xfrm rot="5400000">
          <a:off x="-153596" y="154533"/>
          <a:ext cx="1023979" cy="71678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1</a:t>
          </a:r>
          <a:endParaRPr lang="zh-CN" altLang="en-US" sz="2000" kern="1200" dirty="0"/>
        </a:p>
      </dsp:txBody>
      <dsp:txXfrm rot="-5400000">
        <a:off x="2" y="359329"/>
        <a:ext cx="716785" cy="307194"/>
      </dsp:txXfrm>
    </dsp:sp>
    <dsp:sp modelId="{C7847FC1-F830-9742-935C-F27FE6607E21}">
      <dsp:nvSpPr>
        <dsp:cNvPr id="0" name=""/>
        <dsp:cNvSpPr/>
      </dsp:nvSpPr>
      <dsp:spPr>
        <a:xfrm rot="5400000">
          <a:off x="3932377" y="-3214655"/>
          <a:ext cx="665586" cy="7096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dirty="0" smtClean="0">
              <a:solidFill>
                <a:srgbClr val="FF0000"/>
              </a:solidFill>
            </a:rPr>
            <a:t>重视问题式教学</a:t>
          </a:r>
          <a:endParaRPr kumimoji="1" lang="zh-CN" altLang="en-US" sz="2800" b="1" kern="1200" dirty="0">
            <a:solidFill>
              <a:srgbClr val="FF0000"/>
            </a:solidFill>
          </a:endParaRPr>
        </a:p>
      </dsp:txBody>
      <dsp:txXfrm rot="-5400000">
        <a:off x="716785" y="33428"/>
        <a:ext cx="7064280" cy="600604"/>
      </dsp:txXfrm>
    </dsp:sp>
    <dsp:sp modelId="{9D85AC70-4A21-3743-BFC0-4E4D08013EEE}">
      <dsp:nvSpPr>
        <dsp:cNvPr id="0" name=""/>
        <dsp:cNvSpPr/>
      </dsp:nvSpPr>
      <dsp:spPr>
        <a:xfrm rot="5400000">
          <a:off x="-153596" y="1060548"/>
          <a:ext cx="1023979" cy="71678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27774"/>
                <a:satOff val="-2508"/>
                <a:lumOff val="7653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27774"/>
                <a:satOff val="-2508"/>
                <a:lumOff val="7653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27774"/>
                <a:satOff val="-2508"/>
                <a:lumOff val="7653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127774"/>
              <a:satOff val="-2508"/>
              <a:lumOff val="7653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2</a:t>
          </a:r>
          <a:endParaRPr lang="zh-CN" altLang="en-US" sz="2000" kern="1200" dirty="0"/>
        </a:p>
      </dsp:txBody>
      <dsp:txXfrm rot="-5400000">
        <a:off x="2" y="1265344"/>
        <a:ext cx="716785" cy="307194"/>
      </dsp:txXfrm>
    </dsp:sp>
    <dsp:sp modelId="{073290CC-51D3-7A43-BCD1-7784EAE7EB4F}">
      <dsp:nvSpPr>
        <dsp:cNvPr id="0" name=""/>
        <dsp:cNvSpPr/>
      </dsp:nvSpPr>
      <dsp:spPr>
        <a:xfrm rot="5400000">
          <a:off x="3932377" y="-2308640"/>
          <a:ext cx="665586" cy="7096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27774"/>
              <a:satOff val="-2508"/>
              <a:lumOff val="76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dirty="0" smtClean="0">
              <a:solidFill>
                <a:srgbClr val="FF0000"/>
              </a:solidFill>
            </a:rPr>
            <a:t>加强地理实践</a:t>
          </a:r>
          <a:endParaRPr kumimoji="1" lang="zh-CN" altLang="en-US" sz="2800" b="1" kern="1200" dirty="0">
            <a:solidFill>
              <a:srgbClr val="FF0000"/>
            </a:solidFill>
          </a:endParaRPr>
        </a:p>
      </dsp:txBody>
      <dsp:txXfrm rot="-5400000">
        <a:off x="716785" y="939443"/>
        <a:ext cx="7064280" cy="600604"/>
      </dsp:txXfrm>
    </dsp:sp>
    <dsp:sp modelId="{A3EDBA93-8AD5-654C-A80E-470CD9D9E815}">
      <dsp:nvSpPr>
        <dsp:cNvPr id="0" name=""/>
        <dsp:cNvSpPr/>
      </dsp:nvSpPr>
      <dsp:spPr>
        <a:xfrm rot="5400000">
          <a:off x="-153596" y="1966563"/>
          <a:ext cx="1023979" cy="71678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3</a:t>
          </a:r>
          <a:endParaRPr lang="zh-CN" altLang="en-US" sz="2000" kern="1200" dirty="0"/>
        </a:p>
      </dsp:txBody>
      <dsp:txXfrm rot="-5400000">
        <a:off x="2" y="2171359"/>
        <a:ext cx="716785" cy="307194"/>
      </dsp:txXfrm>
    </dsp:sp>
    <dsp:sp modelId="{82735FC1-DD4B-1748-8B04-81D314467855}">
      <dsp:nvSpPr>
        <dsp:cNvPr id="0" name=""/>
        <dsp:cNvSpPr/>
      </dsp:nvSpPr>
      <dsp:spPr>
        <a:xfrm rot="5400000">
          <a:off x="3932377" y="-1402625"/>
          <a:ext cx="665586" cy="7096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dirty="0" smtClean="0">
              <a:solidFill>
                <a:srgbClr val="FF0000"/>
              </a:solidFill>
            </a:rPr>
            <a:t>深化信息技术应用</a:t>
          </a:r>
          <a:endParaRPr kumimoji="1" lang="zh-CN" altLang="en-US" sz="2800" b="1" kern="1200" dirty="0">
            <a:solidFill>
              <a:srgbClr val="FF0000"/>
            </a:solidFill>
          </a:endParaRPr>
        </a:p>
      </dsp:txBody>
      <dsp:txXfrm rot="-5400000">
        <a:off x="716785" y="1845458"/>
        <a:ext cx="7064280" cy="600604"/>
      </dsp:txXfrm>
    </dsp:sp>
    <dsp:sp modelId="{8C4A2A83-D578-5946-82E9-1BEF543EEE78}">
      <dsp:nvSpPr>
        <dsp:cNvPr id="0" name=""/>
        <dsp:cNvSpPr/>
      </dsp:nvSpPr>
      <dsp:spPr>
        <a:xfrm rot="5400000">
          <a:off x="-153596" y="2872578"/>
          <a:ext cx="1023979" cy="71678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83323"/>
                <a:satOff val="-7523"/>
                <a:lumOff val="2296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83323"/>
                <a:satOff val="-7523"/>
                <a:lumOff val="2296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83323"/>
                <a:satOff val="-7523"/>
                <a:lumOff val="2296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383323"/>
              <a:satOff val="-7523"/>
              <a:lumOff val="2296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4</a:t>
          </a:r>
          <a:endParaRPr lang="zh-CN" altLang="en-US" sz="2000" kern="1200" dirty="0"/>
        </a:p>
      </dsp:txBody>
      <dsp:txXfrm rot="-5400000">
        <a:off x="2" y="3077374"/>
        <a:ext cx="716785" cy="307194"/>
      </dsp:txXfrm>
    </dsp:sp>
    <dsp:sp modelId="{EBD68634-BD5A-D94E-9BF6-674497E17F8D}">
      <dsp:nvSpPr>
        <dsp:cNvPr id="0" name=""/>
        <dsp:cNvSpPr/>
      </dsp:nvSpPr>
      <dsp:spPr>
        <a:xfrm rot="5400000">
          <a:off x="3932377" y="-496610"/>
          <a:ext cx="665586" cy="7096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83323"/>
              <a:satOff val="-7523"/>
              <a:lumOff val="22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smtClean="0"/>
            <a:t>开展思维结构评价</a:t>
          </a:r>
          <a:endParaRPr kumimoji="1" lang="zh-CN" altLang="en-US" sz="2800" b="1" kern="1200" dirty="0"/>
        </a:p>
      </dsp:txBody>
      <dsp:txXfrm rot="-5400000">
        <a:off x="716785" y="2751473"/>
        <a:ext cx="7064280" cy="600604"/>
      </dsp:txXfrm>
    </dsp:sp>
    <dsp:sp modelId="{BA07BBA7-64F4-AB4E-9F69-C3A977385C0A}">
      <dsp:nvSpPr>
        <dsp:cNvPr id="0" name=""/>
        <dsp:cNvSpPr/>
      </dsp:nvSpPr>
      <dsp:spPr>
        <a:xfrm rot="5400000">
          <a:off x="-153596" y="3778593"/>
          <a:ext cx="1023979" cy="71678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5</a:t>
          </a:r>
          <a:endParaRPr lang="zh-CN" altLang="en-US" sz="2000" kern="1200" dirty="0"/>
        </a:p>
      </dsp:txBody>
      <dsp:txXfrm rot="-5400000">
        <a:off x="2" y="3983389"/>
        <a:ext cx="716785" cy="307194"/>
      </dsp:txXfrm>
    </dsp:sp>
    <dsp:sp modelId="{D0402797-FAD1-7043-91A8-140B6EA3009C}">
      <dsp:nvSpPr>
        <dsp:cNvPr id="0" name=""/>
        <dsp:cNvSpPr/>
      </dsp:nvSpPr>
      <dsp:spPr>
        <a:xfrm rot="5400000">
          <a:off x="3932377" y="409404"/>
          <a:ext cx="665586" cy="7096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1" kern="1200" smtClean="0"/>
            <a:t>关注表现性评价</a:t>
          </a:r>
          <a:endParaRPr kumimoji="1" lang="zh-CN" altLang="en-US" sz="2800" b="1" kern="1200" dirty="0"/>
        </a:p>
      </dsp:txBody>
      <dsp:txXfrm rot="-5400000">
        <a:off x="716785" y="3657488"/>
        <a:ext cx="7064280" cy="6006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9E93E-EB33-334F-A361-E5FFB6C1DCDB}">
      <dsp:nvSpPr>
        <dsp:cNvPr id="0" name=""/>
        <dsp:cNvSpPr/>
      </dsp:nvSpPr>
      <dsp:spPr>
        <a:xfrm rot="5400000">
          <a:off x="3772445" y="-2307912"/>
          <a:ext cx="1067139" cy="58830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强调对现实地理环境的亲身体验、现实感和相应的能力</a:t>
          </a:r>
          <a:endParaRPr lang="zh-CN" altLang="en-US" sz="2400" kern="1200" dirty="0"/>
        </a:p>
      </dsp:txBody>
      <dsp:txXfrm rot="-5400000">
        <a:off x="1364485" y="152141"/>
        <a:ext cx="5830967" cy="962953"/>
      </dsp:txXfrm>
    </dsp:sp>
    <dsp:sp modelId="{8C3FB0F5-2A95-5148-B5E4-CD05B2B43628}">
      <dsp:nvSpPr>
        <dsp:cNvPr id="0" name=""/>
        <dsp:cNvSpPr/>
      </dsp:nvSpPr>
      <dsp:spPr>
        <a:xfrm>
          <a:off x="773082" y="17"/>
          <a:ext cx="591402" cy="12671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1</a:t>
          </a:r>
          <a:endParaRPr lang="zh-CN" altLang="en-US" sz="3800" kern="1200" dirty="0"/>
        </a:p>
      </dsp:txBody>
      <dsp:txXfrm>
        <a:off x="801952" y="28887"/>
        <a:ext cx="533662" cy="1209459"/>
      </dsp:txXfrm>
    </dsp:sp>
    <dsp:sp modelId="{A085B848-8137-1A4F-AF22-4C65E17C5A5C}">
      <dsp:nvSpPr>
        <dsp:cNvPr id="0" name=""/>
        <dsp:cNvSpPr/>
      </dsp:nvSpPr>
      <dsp:spPr>
        <a:xfrm rot="5400000">
          <a:off x="3702238" y="-867358"/>
          <a:ext cx="1152372" cy="582787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把实验作为学生探索的途径、环境而非只是教师演示的材料</a:t>
          </a:r>
          <a:endParaRPr kumimoji="1" lang="zh-CN" altLang="en-US" sz="2400" kern="1200" dirty="0"/>
        </a:p>
      </dsp:txBody>
      <dsp:txXfrm rot="-5400000">
        <a:off x="1364485" y="1526649"/>
        <a:ext cx="5771624" cy="1039864"/>
      </dsp:txXfrm>
    </dsp:sp>
    <dsp:sp modelId="{05A29A6A-6273-4041-BFCB-E4378B12FFF0}">
      <dsp:nvSpPr>
        <dsp:cNvPr id="0" name=""/>
        <dsp:cNvSpPr/>
      </dsp:nvSpPr>
      <dsp:spPr>
        <a:xfrm>
          <a:off x="773082" y="1419419"/>
          <a:ext cx="591402" cy="125432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2</a:t>
          </a:r>
          <a:endParaRPr lang="zh-CN" altLang="en-US" sz="3800" kern="1200" dirty="0"/>
        </a:p>
      </dsp:txBody>
      <dsp:txXfrm>
        <a:off x="801952" y="1448289"/>
        <a:ext cx="533662" cy="1196583"/>
      </dsp:txXfrm>
    </dsp:sp>
    <dsp:sp modelId="{3176DFEB-DA0F-9E4E-85E3-D7E3BF94B4DD}">
      <dsp:nvSpPr>
        <dsp:cNvPr id="0" name=""/>
        <dsp:cNvSpPr/>
      </dsp:nvSpPr>
      <dsp:spPr>
        <a:xfrm rot="5400000">
          <a:off x="3727454" y="517241"/>
          <a:ext cx="1129506" cy="58554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400" kern="1200" dirty="0" smtClean="0"/>
            <a:t>发挥其综合性和跨学科的优势</a:t>
          </a:r>
          <a:endParaRPr kumimoji="1" lang="zh-CN" altLang="en-US" sz="2400" kern="1200" dirty="0"/>
        </a:p>
      </dsp:txBody>
      <dsp:txXfrm rot="-5400000">
        <a:off x="1364485" y="2935348"/>
        <a:ext cx="5800306" cy="1019230"/>
      </dsp:txXfrm>
    </dsp:sp>
    <dsp:sp modelId="{341F333C-F35F-5445-AB81-5A3C86A26796}">
      <dsp:nvSpPr>
        <dsp:cNvPr id="0" name=""/>
        <dsp:cNvSpPr/>
      </dsp:nvSpPr>
      <dsp:spPr>
        <a:xfrm>
          <a:off x="773082" y="2825944"/>
          <a:ext cx="591402" cy="123803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3</a:t>
          </a:r>
          <a:endParaRPr lang="zh-CN" altLang="en-US" sz="3800" kern="1200" dirty="0"/>
        </a:p>
      </dsp:txBody>
      <dsp:txXfrm>
        <a:off x="801952" y="2854814"/>
        <a:ext cx="533662" cy="11802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29E6-BBC6-E245-86F3-8A2D0D7073C1}">
      <dsp:nvSpPr>
        <dsp:cNvPr id="0" name=""/>
        <dsp:cNvSpPr/>
      </dsp:nvSpPr>
      <dsp:spPr>
        <a:xfrm rot="5400000">
          <a:off x="3968824" y="-2599042"/>
          <a:ext cx="900847" cy="66395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帮助学生享有公平且有质量的地理教育</a:t>
          </a:r>
          <a:endParaRPr lang="zh-CN" altLang="en-US" sz="2400" kern="1200" dirty="0"/>
        </a:p>
      </dsp:txBody>
      <dsp:txXfrm rot="-5400000">
        <a:off x="1099477" y="314281"/>
        <a:ext cx="6595566" cy="812895"/>
      </dsp:txXfrm>
    </dsp:sp>
    <dsp:sp modelId="{DE56AEA7-7582-A340-ADDE-FB253F86ACE0}">
      <dsp:nvSpPr>
        <dsp:cNvPr id="0" name=""/>
        <dsp:cNvSpPr/>
      </dsp:nvSpPr>
      <dsp:spPr>
        <a:xfrm flipH="1">
          <a:off x="497023" y="198091"/>
          <a:ext cx="602453" cy="10452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1</a:t>
          </a:r>
          <a:endParaRPr lang="zh-CN" altLang="en-US" sz="3700" kern="1200" dirty="0"/>
        </a:p>
      </dsp:txBody>
      <dsp:txXfrm>
        <a:off x="526432" y="227500"/>
        <a:ext cx="543635" cy="986457"/>
      </dsp:txXfrm>
    </dsp:sp>
    <dsp:sp modelId="{742F6FF9-B1FD-CE49-8DCC-E9C13FC3EE1B}">
      <dsp:nvSpPr>
        <dsp:cNvPr id="0" name=""/>
        <dsp:cNvSpPr/>
      </dsp:nvSpPr>
      <dsp:spPr>
        <a:xfrm rot="5400000">
          <a:off x="3943617" y="-1375500"/>
          <a:ext cx="933049" cy="665667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400" kern="1200" dirty="0" smtClean="0"/>
            <a:t>将其转变为学生的学习工具</a:t>
          </a:r>
          <a:endParaRPr lang="zh-CN" altLang="en-US" sz="2400" kern="1200" dirty="0"/>
        </a:p>
      </dsp:txBody>
      <dsp:txXfrm rot="-5400000">
        <a:off x="1081805" y="1531860"/>
        <a:ext cx="6611125" cy="841953"/>
      </dsp:txXfrm>
    </dsp:sp>
    <dsp:sp modelId="{F148F04A-BCC4-4949-B399-1372963D88DF}">
      <dsp:nvSpPr>
        <dsp:cNvPr id="0" name=""/>
        <dsp:cNvSpPr/>
      </dsp:nvSpPr>
      <dsp:spPr>
        <a:xfrm>
          <a:off x="497023" y="1477933"/>
          <a:ext cx="584782" cy="94980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0366"/>
                <a:satOff val="-3343"/>
                <a:lumOff val="10205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70366"/>
                <a:satOff val="-3343"/>
                <a:lumOff val="10205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70366"/>
                <a:satOff val="-3343"/>
                <a:lumOff val="10205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2</a:t>
          </a:r>
          <a:endParaRPr lang="zh-CN" altLang="en-US" sz="3700" kern="1200" dirty="0"/>
        </a:p>
      </dsp:txBody>
      <dsp:txXfrm>
        <a:off x="525570" y="1506480"/>
        <a:ext cx="527688" cy="892712"/>
      </dsp:txXfrm>
    </dsp:sp>
    <dsp:sp modelId="{104AE54D-DAB1-D04C-8285-D73AF00E1D8A}">
      <dsp:nvSpPr>
        <dsp:cNvPr id="0" name=""/>
        <dsp:cNvSpPr/>
      </dsp:nvSpPr>
      <dsp:spPr>
        <a:xfrm rot="5400000">
          <a:off x="4029676" y="-239195"/>
          <a:ext cx="788518" cy="66290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400" kern="1200" dirty="0" smtClean="0"/>
            <a:t>在无法亲身感受的情况下尽量接近</a:t>
          </a:r>
          <a:r>
            <a:rPr lang="zh-CN" altLang="en-US" sz="2400" kern="1200" dirty="0" smtClean="0"/>
            <a:t>真实世界</a:t>
          </a:r>
          <a:endParaRPr lang="zh-CN" altLang="en-US" sz="2400" kern="1200" dirty="0"/>
        </a:p>
      </dsp:txBody>
      <dsp:txXfrm rot="-5400000">
        <a:off x="1109409" y="2719564"/>
        <a:ext cx="6590560" cy="711534"/>
      </dsp:txXfrm>
    </dsp:sp>
    <dsp:sp modelId="{7085B51C-3BB3-624B-8E50-F2E3314521E9}">
      <dsp:nvSpPr>
        <dsp:cNvPr id="0" name=""/>
        <dsp:cNvSpPr/>
      </dsp:nvSpPr>
      <dsp:spPr>
        <a:xfrm>
          <a:off x="497023" y="2662306"/>
          <a:ext cx="612386" cy="82604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40731"/>
                <a:satOff val="-6687"/>
                <a:lumOff val="20409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40731"/>
                <a:satOff val="-6687"/>
                <a:lumOff val="20409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40731"/>
                <a:satOff val="-6687"/>
                <a:lumOff val="20409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3</a:t>
          </a:r>
          <a:endParaRPr lang="zh-CN" altLang="en-US" sz="3700" kern="1200" dirty="0"/>
        </a:p>
      </dsp:txBody>
      <dsp:txXfrm>
        <a:off x="526917" y="2692200"/>
        <a:ext cx="552598" cy="766261"/>
      </dsp:txXfrm>
    </dsp:sp>
    <dsp:sp modelId="{8D0E2B59-236A-814E-ADE9-4ED85F9EE91B}">
      <dsp:nvSpPr>
        <dsp:cNvPr id="0" name=""/>
        <dsp:cNvSpPr/>
      </dsp:nvSpPr>
      <dsp:spPr>
        <a:xfrm rot="5400000">
          <a:off x="4024196" y="781509"/>
          <a:ext cx="770316" cy="665314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支持综合性和跨学科的学习</a:t>
          </a:r>
          <a:endParaRPr lang="zh-CN" altLang="en-US" sz="2400" kern="1200" dirty="0"/>
        </a:p>
      </dsp:txBody>
      <dsp:txXfrm rot="-5400000">
        <a:off x="1082784" y="3760525"/>
        <a:ext cx="6615537" cy="695108"/>
      </dsp:txXfrm>
    </dsp:sp>
    <dsp:sp modelId="{DA177C74-FFF1-054B-B8F7-1DCF7973FA27}">
      <dsp:nvSpPr>
        <dsp:cNvPr id="0" name=""/>
        <dsp:cNvSpPr/>
      </dsp:nvSpPr>
      <dsp:spPr>
        <a:xfrm>
          <a:off x="497023" y="3734767"/>
          <a:ext cx="585760" cy="746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4</a:t>
          </a:r>
          <a:endParaRPr lang="zh-CN" altLang="en-US" sz="3700" kern="1200" dirty="0"/>
        </a:p>
      </dsp:txBody>
      <dsp:txXfrm>
        <a:off x="525617" y="3763361"/>
        <a:ext cx="528572" cy="689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0793-273F-A14A-9BEC-D14EB807DCAA}">
      <dsp:nvSpPr>
        <dsp:cNvPr id="0" name=""/>
        <dsp:cNvSpPr/>
      </dsp:nvSpPr>
      <dsp:spPr>
        <a:xfrm>
          <a:off x="4909863" y="2344621"/>
          <a:ext cx="2947564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2947564" y="166251"/>
              </a:lnTo>
              <a:lnTo>
                <a:pt x="2947564" y="243960"/>
              </a:lnTo>
            </a:path>
          </a:pathLst>
        </a:custGeom>
        <a:noFill/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C46D4-22E6-A940-974C-0F010FFC931C}">
      <dsp:nvSpPr>
        <dsp:cNvPr id="0" name=""/>
        <dsp:cNvSpPr/>
      </dsp:nvSpPr>
      <dsp:spPr>
        <a:xfrm>
          <a:off x="8580637" y="3897860"/>
          <a:ext cx="91440" cy="2439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50A86-3455-BB44-9B4F-858F675E9746}">
      <dsp:nvSpPr>
        <dsp:cNvPr id="0" name=""/>
        <dsp:cNvSpPr/>
      </dsp:nvSpPr>
      <dsp:spPr>
        <a:xfrm>
          <a:off x="6567032" y="3181830"/>
          <a:ext cx="2059324" cy="18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62"/>
              </a:lnTo>
              <a:lnTo>
                <a:pt x="2059324" y="105662"/>
              </a:lnTo>
              <a:lnTo>
                <a:pt x="2059324" y="183370"/>
              </a:lnTo>
            </a:path>
          </a:pathLst>
        </a:custGeom>
        <a:noFill/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7FCC-66BE-9445-BD32-8BD3ACE0F851}">
      <dsp:nvSpPr>
        <dsp:cNvPr id="0" name=""/>
        <dsp:cNvSpPr/>
      </dsp:nvSpPr>
      <dsp:spPr>
        <a:xfrm>
          <a:off x="7088497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512619" y="166251"/>
              </a:lnTo>
              <a:lnTo>
                <a:pt x="512619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8FF0B-0377-364E-85D0-D9CECE56F52B}">
      <dsp:nvSpPr>
        <dsp:cNvPr id="0" name=""/>
        <dsp:cNvSpPr/>
      </dsp:nvSpPr>
      <dsp:spPr>
        <a:xfrm>
          <a:off x="6575877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512619" y="0"/>
              </a:moveTo>
              <a:lnTo>
                <a:pt x="51261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08A03-1188-1D47-A943-D7FE168B91AE}">
      <dsp:nvSpPr>
        <dsp:cNvPr id="0" name=""/>
        <dsp:cNvSpPr/>
      </dsp:nvSpPr>
      <dsp:spPr>
        <a:xfrm>
          <a:off x="6567032" y="3181830"/>
          <a:ext cx="521464" cy="18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62"/>
              </a:lnTo>
              <a:lnTo>
                <a:pt x="521464" y="105662"/>
              </a:lnTo>
              <a:lnTo>
                <a:pt x="521464" y="183370"/>
              </a:lnTo>
            </a:path>
          </a:pathLst>
        </a:custGeom>
        <a:noFill/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15AE-F4FB-8347-8F95-11C5A83C9082}">
      <dsp:nvSpPr>
        <dsp:cNvPr id="0" name=""/>
        <dsp:cNvSpPr/>
      </dsp:nvSpPr>
      <dsp:spPr>
        <a:xfrm>
          <a:off x="5038018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512619" y="166251"/>
              </a:lnTo>
              <a:lnTo>
                <a:pt x="512619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A076A-FA0A-DD49-82D0-462CF8DC7BE5}">
      <dsp:nvSpPr>
        <dsp:cNvPr id="0" name=""/>
        <dsp:cNvSpPr/>
      </dsp:nvSpPr>
      <dsp:spPr>
        <a:xfrm>
          <a:off x="4525398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512619" y="0"/>
              </a:moveTo>
              <a:lnTo>
                <a:pt x="51261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E22A1-6A40-864B-A8CC-75C5CA5012FF}">
      <dsp:nvSpPr>
        <dsp:cNvPr id="0" name=""/>
        <dsp:cNvSpPr/>
      </dsp:nvSpPr>
      <dsp:spPr>
        <a:xfrm>
          <a:off x="5038018" y="3181830"/>
          <a:ext cx="1529014" cy="183370"/>
        </a:xfrm>
        <a:custGeom>
          <a:avLst/>
          <a:gdLst/>
          <a:ahLst/>
          <a:cxnLst/>
          <a:rect l="0" t="0" r="0" b="0"/>
          <a:pathLst>
            <a:path>
              <a:moveTo>
                <a:pt x="1529014" y="0"/>
              </a:moveTo>
              <a:lnTo>
                <a:pt x="1529014" y="105662"/>
              </a:lnTo>
              <a:lnTo>
                <a:pt x="0" y="105662"/>
              </a:lnTo>
              <a:lnTo>
                <a:pt x="0" y="183370"/>
              </a:lnTo>
            </a:path>
          </a:pathLst>
        </a:custGeom>
        <a:noFill/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72A12-2DCC-6F4A-90CC-1290FBEE131F}">
      <dsp:nvSpPr>
        <dsp:cNvPr id="0" name=""/>
        <dsp:cNvSpPr/>
      </dsp:nvSpPr>
      <dsp:spPr>
        <a:xfrm>
          <a:off x="4909863" y="2344621"/>
          <a:ext cx="1657169" cy="30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41"/>
              </a:lnTo>
              <a:lnTo>
                <a:pt x="1657169" y="226841"/>
              </a:lnTo>
              <a:lnTo>
                <a:pt x="1657169" y="304550"/>
              </a:lnTo>
            </a:path>
          </a:pathLst>
        </a:custGeom>
        <a:noFill/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8D897-9AA0-DC43-87E2-A4BD55AF84C2}">
      <dsp:nvSpPr>
        <dsp:cNvPr id="0" name=""/>
        <dsp:cNvSpPr/>
      </dsp:nvSpPr>
      <dsp:spPr>
        <a:xfrm>
          <a:off x="2987538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512619" y="166251"/>
              </a:lnTo>
              <a:lnTo>
                <a:pt x="512619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C2740-22F2-6E4F-914B-861A818D770C}">
      <dsp:nvSpPr>
        <dsp:cNvPr id="0" name=""/>
        <dsp:cNvSpPr/>
      </dsp:nvSpPr>
      <dsp:spPr>
        <a:xfrm>
          <a:off x="2474918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512619" y="0"/>
              </a:moveTo>
              <a:lnTo>
                <a:pt x="51261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B803-869F-4D47-ACF4-570148B5234B}">
      <dsp:nvSpPr>
        <dsp:cNvPr id="0" name=""/>
        <dsp:cNvSpPr/>
      </dsp:nvSpPr>
      <dsp:spPr>
        <a:xfrm>
          <a:off x="1930515" y="3181830"/>
          <a:ext cx="1057023" cy="18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62"/>
              </a:lnTo>
              <a:lnTo>
                <a:pt x="1057023" y="105662"/>
              </a:lnTo>
              <a:lnTo>
                <a:pt x="1057023" y="183370"/>
              </a:lnTo>
            </a:path>
          </a:pathLst>
        </a:custGeom>
        <a:noFill/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F976E-EB2E-E443-B6CD-75B939718135}">
      <dsp:nvSpPr>
        <dsp:cNvPr id="0" name=""/>
        <dsp:cNvSpPr/>
      </dsp:nvSpPr>
      <dsp:spPr>
        <a:xfrm>
          <a:off x="937059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51"/>
              </a:lnTo>
              <a:lnTo>
                <a:pt x="512619" y="166251"/>
              </a:lnTo>
              <a:lnTo>
                <a:pt x="512619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B83BA-8997-6243-8ABE-6CDCE7D7E846}">
      <dsp:nvSpPr>
        <dsp:cNvPr id="0" name=""/>
        <dsp:cNvSpPr/>
      </dsp:nvSpPr>
      <dsp:spPr>
        <a:xfrm>
          <a:off x="424439" y="3897860"/>
          <a:ext cx="512619" cy="243960"/>
        </a:xfrm>
        <a:custGeom>
          <a:avLst/>
          <a:gdLst/>
          <a:ahLst/>
          <a:cxnLst/>
          <a:rect l="0" t="0" r="0" b="0"/>
          <a:pathLst>
            <a:path>
              <a:moveTo>
                <a:pt x="512619" y="0"/>
              </a:moveTo>
              <a:lnTo>
                <a:pt x="512619" y="166251"/>
              </a:lnTo>
              <a:lnTo>
                <a:pt x="0" y="166251"/>
              </a:lnTo>
              <a:lnTo>
                <a:pt x="0" y="243960"/>
              </a:lnTo>
            </a:path>
          </a:pathLst>
        </a:custGeom>
        <a:noFill/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12387-DD42-7143-A4E0-A289290D41EC}">
      <dsp:nvSpPr>
        <dsp:cNvPr id="0" name=""/>
        <dsp:cNvSpPr/>
      </dsp:nvSpPr>
      <dsp:spPr>
        <a:xfrm>
          <a:off x="937059" y="3181830"/>
          <a:ext cx="993456" cy="183370"/>
        </a:xfrm>
        <a:custGeom>
          <a:avLst/>
          <a:gdLst/>
          <a:ahLst/>
          <a:cxnLst/>
          <a:rect l="0" t="0" r="0" b="0"/>
          <a:pathLst>
            <a:path>
              <a:moveTo>
                <a:pt x="993456" y="0"/>
              </a:moveTo>
              <a:lnTo>
                <a:pt x="993456" y="105662"/>
              </a:lnTo>
              <a:lnTo>
                <a:pt x="0" y="105662"/>
              </a:lnTo>
              <a:lnTo>
                <a:pt x="0" y="183370"/>
              </a:lnTo>
            </a:path>
          </a:pathLst>
        </a:custGeom>
        <a:noFill/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ABEBF-29D0-6248-A58D-A657AB612B53}">
      <dsp:nvSpPr>
        <dsp:cNvPr id="0" name=""/>
        <dsp:cNvSpPr/>
      </dsp:nvSpPr>
      <dsp:spPr>
        <a:xfrm>
          <a:off x="1930515" y="2344621"/>
          <a:ext cx="2979347" cy="304550"/>
        </a:xfrm>
        <a:custGeom>
          <a:avLst/>
          <a:gdLst/>
          <a:ahLst/>
          <a:cxnLst/>
          <a:rect l="0" t="0" r="0" b="0"/>
          <a:pathLst>
            <a:path>
              <a:moveTo>
                <a:pt x="2979347" y="0"/>
              </a:moveTo>
              <a:lnTo>
                <a:pt x="2979347" y="226841"/>
              </a:lnTo>
              <a:lnTo>
                <a:pt x="0" y="226841"/>
              </a:lnTo>
              <a:lnTo>
                <a:pt x="0" y="304550"/>
              </a:lnTo>
            </a:path>
          </a:pathLst>
        </a:custGeom>
        <a:noFill/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CCF3C-3B6A-B042-931A-CFAED42E78B6}">
      <dsp:nvSpPr>
        <dsp:cNvPr id="0" name=""/>
        <dsp:cNvSpPr/>
      </dsp:nvSpPr>
      <dsp:spPr>
        <a:xfrm>
          <a:off x="3689328" y="1811963"/>
          <a:ext cx="2441069" cy="53265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AAEB7-DDCC-334D-A942-9A3A51DFBC32}">
      <dsp:nvSpPr>
        <dsp:cNvPr id="0" name=""/>
        <dsp:cNvSpPr/>
      </dsp:nvSpPr>
      <dsp:spPr>
        <a:xfrm>
          <a:off x="3782531" y="1900506"/>
          <a:ext cx="2441069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/>
            <a:t>课</a:t>
          </a:r>
          <a:r>
            <a:rPr lang="zh-CN" altLang="en-US" sz="1400" kern="1200" dirty="0" smtClean="0"/>
            <a:t>程目标</a:t>
          </a:r>
          <a:r>
            <a:rPr lang="en-US" altLang="zh-CN" sz="1400" kern="1200" dirty="0"/>
            <a:t>-</a:t>
          </a:r>
          <a:r>
            <a:rPr lang="zh-CN" altLang="en-US" sz="1400" kern="1200" dirty="0"/>
            <a:t>地理核心素养</a:t>
          </a:r>
        </a:p>
      </dsp:txBody>
      <dsp:txXfrm>
        <a:off x="3798132" y="1916107"/>
        <a:ext cx="2409867" cy="501456"/>
      </dsp:txXfrm>
    </dsp:sp>
    <dsp:sp modelId="{F11D903B-9DB6-784F-A9D1-C3F653B92029}">
      <dsp:nvSpPr>
        <dsp:cNvPr id="0" name=""/>
        <dsp:cNvSpPr/>
      </dsp:nvSpPr>
      <dsp:spPr>
        <a:xfrm>
          <a:off x="1511099" y="2649172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0FCD-401D-C941-9B4C-BA6431422C63}">
      <dsp:nvSpPr>
        <dsp:cNvPr id="0" name=""/>
        <dsp:cNvSpPr/>
      </dsp:nvSpPr>
      <dsp:spPr>
        <a:xfrm>
          <a:off x="1604302" y="273771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必修课程</a:t>
          </a:r>
        </a:p>
      </dsp:txBody>
      <dsp:txXfrm>
        <a:off x="1619903" y="2753316"/>
        <a:ext cx="807630" cy="501456"/>
      </dsp:txXfrm>
    </dsp:sp>
    <dsp:sp modelId="{821120D4-0616-0248-95BD-33E684D6DE1B}">
      <dsp:nvSpPr>
        <dsp:cNvPr id="0" name=""/>
        <dsp:cNvSpPr/>
      </dsp:nvSpPr>
      <dsp:spPr>
        <a:xfrm>
          <a:off x="517642" y="3365201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EA6B-7C53-E045-8A59-6FE6BE6FE785}">
      <dsp:nvSpPr>
        <dsp:cNvPr id="0" name=""/>
        <dsp:cNvSpPr/>
      </dsp:nvSpPr>
      <dsp:spPr>
        <a:xfrm>
          <a:off x="610846" y="345374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地理</a:t>
          </a:r>
          <a:r>
            <a:rPr lang="en-US" altLang="zh-CN" sz="1100" kern="1200"/>
            <a:t>1</a:t>
          </a:r>
          <a:r>
            <a:rPr lang="zh-CN" altLang="en-US" sz="1100" kern="1200"/>
            <a:t>学业要求</a:t>
          </a:r>
        </a:p>
      </dsp:txBody>
      <dsp:txXfrm>
        <a:off x="626447" y="3469345"/>
        <a:ext cx="807630" cy="501456"/>
      </dsp:txXfrm>
    </dsp:sp>
    <dsp:sp modelId="{75EA654A-5AE8-1547-9288-8A9439EB6891}">
      <dsp:nvSpPr>
        <dsp:cNvPr id="0" name=""/>
        <dsp:cNvSpPr/>
      </dsp:nvSpPr>
      <dsp:spPr>
        <a:xfrm>
          <a:off x="5022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C48B0-1EDF-9A46-9143-251CC06F3542}">
      <dsp:nvSpPr>
        <dsp:cNvPr id="0" name=""/>
        <dsp:cNvSpPr/>
      </dsp:nvSpPr>
      <dsp:spPr>
        <a:xfrm>
          <a:off x="98226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内容要求</a:t>
          </a:r>
          <a:r>
            <a:rPr lang="en-US" altLang="zh-CN" sz="1100" kern="1200"/>
            <a:t>1.1</a:t>
          </a:r>
          <a:endParaRPr lang="zh-CN" altLang="en-US" sz="1100" kern="1200"/>
        </a:p>
      </dsp:txBody>
      <dsp:txXfrm>
        <a:off x="113827" y="4245965"/>
        <a:ext cx="807630" cy="501456"/>
      </dsp:txXfrm>
    </dsp:sp>
    <dsp:sp modelId="{8E62D0FB-4219-D843-9CF1-10495960E12F}">
      <dsp:nvSpPr>
        <dsp:cNvPr id="0" name=""/>
        <dsp:cNvSpPr/>
      </dsp:nvSpPr>
      <dsp:spPr>
        <a:xfrm>
          <a:off x="1030262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C123-2FBF-4945-BB4F-08F9F4C2B762}">
      <dsp:nvSpPr>
        <dsp:cNvPr id="0" name=""/>
        <dsp:cNvSpPr/>
      </dsp:nvSpPr>
      <dsp:spPr>
        <a:xfrm>
          <a:off x="1123466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…………</a:t>
          </a:r>
          <a:endParaRPr lang="zh-CN" altLang="en-US" sz="1100" kern="1200"/>
        </a:p>
      </dsp:txBody>
      <dsp:txXfrm>
        <a:off x="1139067" y="4245965"/>
        <a:ext cx="807630" cy="501456"/>
      </dsp:txXfrm>
    </dsp:sp>
    <dsp:sp modelId="{188CB9C2-CA04-EE48-9159-C7497A6B192E}">
      <dsp:nvSpPr>
        <dsp:cNvPr id="0" name=""/>
        <dsp:cNvSpPr/>
      </dsp:nvSpPr>
      <dsp:spPr>
        <a:xfrm>
          <a:off x="2568122" y="3365201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A2EFD-1195-A845-9332-E2BC0EC96145}">
      <dsp:nvSpPr>
        <dsp:cNvPr id="0" name=""/>
        <dsp:cNvSpPr/>
      </dsp:nvSpPr>
      <dsp:spPr>
        <a:xfrm>
          <a:off x="2661325" y="345374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地理</a:t>
          </a:r>
          <a:r>
            <a:rPr lang="en-US" altLang="zh-CN" sz="1100" kern="1200"/>
            <a:t>2</a:t>
          </a:r>
          <a:r>
            <a:rPr lang="zh-CN" altLang="en-US" sz="1100" kern="1200"/>
            <a:t>学业要求</a:t>
          </a:r>
        </a:p>
      </dsp:txBody>
      <dsp:txXfrm>
        <a:off x="2676926" y="3469345"/>
        <a:ext cx="807630" cy="501456"/>
      </dsp:txXfrm>
    </dsp:sp>
    <dsp:sp modelId="{E9CB01C2-1E30-9148-9111-BC82DA0A29EB}">
      <dsp:nvSpPr>
        <dsp:cNvPr id="0" name=""/>
        <dsp:cNvSpPr/>
      </dsp:nvSpPr>
      <dsp:spPr>
        <a:xfrm>
          <a:off x="2055502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F1F65-5DF0-A946-B409-1B0E035A843C}">
      <dsp:nvSpPr>
        <dsp:cNvPr id="0" name=""/>
        <dsp:cNvSpPr/>
      </dsp:nvSpPr>
      <dsp:spPr>
        <a:xfrm>
          <a:off x="2148706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内容要求</a:t>
          </a:r>
          <a:r>
            <a:rPr lang="en-US" altLang="zh-CN" sz="1100" kern="1200"/>
            <a:t>2.1</a:t>
          </a:r>
          <a:endParaRPr lang="zh-CN" altLang="en-US" sz="1100" kern="1200"/>
        </a:p>
      </dsp:txBody>
      <dsp:txXfrm>
        <a:off x="2164307" y="4245965"/>
        <a:ext cx="807630" cy="501456"/>
      </dsp:txXfrm>
    </dsp:sp>
    <dsp:sp modelId="{479C07D1-7377-0042-AED2-802C4033A7B0}">
      <dsp:nvSpPr>
        <dsp:cNvPr id="0" name=""/>
        <dsp:cNvSpPr/>
      </dsp:nvSpPr>
      <dsp:spPr>
        <a:xfrm>
          <a:off x="3080742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689FE-7FFF-8A4F-9409-A7D6FD69530E}">
      <dsp:nvSpPr>
        <dsp:cNvPr id="0" name=""/>
        <dsp:cNvSpPr/>
      </dsp:nvSpPr>
      <dsp:spPr>
        <a:xfrm>
          <a:off x="3173945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…………</a:t>
          </a:r>
          <a:endParaRPr lang="zh-CN" altLang="en-US" sz="1100" kern="1200"/>
        </a:p>
      </dsp:txBody>
      <dsp:txXfrm>
        <a:off x="3189546" y="4245965"/>
        <a:ext cx="807630" cy="501456"/>
      </dsp:txXfrm>
    </dsp:sp>
    <dsp:sp modelId="{EE6865A8-36AA-CE42-B72F-27168C970CDA}">
      <dsp:nvSpPr>
        <dsp:cNvPr id="0" name=""/>
        <dsp:cNvSpPr/>
      </dsp:nvSpPr>
      <dsp:spPr>
        <a:xfrm>
          <a:off x="6147616" y="2649172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017A0-2450-0341-A17C-1771AF14D5A5}">
      <dsp:nvSpPr>
        <dsp:cNvPr id="0" name=""/>
        <dsp:cNvSpPr/>
      </dsp:nvSpPr>
      <dsp:spPr>
        <a:xfrm>
          <a:off x="6240820" y="273771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选择性必修课程</a:t>
          </a:r>
        </a:p>
      </dsp:txBody>
      <dsp:txXfrm>
        <a:off x="6256421" y="2753316"/>
        <a:ext cx="807630" cy="501456"/>
      </dsp:txXfrm>
    </dsp:sp>
    <dsp:sp modelId="{5E404C5E-0864-7C43-918A-B40E957460FA}">
      <dsp:nvSpPr>
        <dsp:cNvPr id="0" name=""/>
        <dsp:cNvSpPr/>
      </dsp:nvSpPr>
      <dsp:spPr>
        <a:xfrm>
          <a:off x="4618601" y="3365201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2351-DBEC-304B-A3C5-53417AFCFF3F}">
      <dsp:nvSpPr>
        <dsp:cNvPr id="0" name=""/>
        <dsp:cNvSpPr/>
      </dsp:nvSpPr>
      <dsp:spPr>
        <a:xfrm>
          <a:off x="4711805" y="345374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选择性必修</a:t>
          </a:r>
          <a:r>
            <a:rPr lang="en-US" altLang="zh-CN" sz="1100" kern="1200"/>
            <a:t>1</a:t>
          </a:r>
          <a:r>
            <a:rPr lang="zh-CN" altLang="en-US" sz="1100" kern="1200"/>
            <a:t>学业要求</a:t>
          </a:r>
        </a:p>
      </dsp:txBody>
      <dsp:txXfrm>
        <a:off x="4727406" y="3469345"/>
        <a:ext cx="807630" cy="501456"/>
      </dsp:txXfrm>
    </dsp:sp>
    <dsp:sp modelId="{77782C45-350B-964C-ADD0-064B2DC58D7E}">
      <dsp:nvSpPr>
        <dsp:cNvPr id="0" name=""/>
        <dsp:cNvSpPr/>
      </dsp:nvSpPr>
      <dsp:spPr>
        <a:xfrm>
          <a:off x="4105981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4D946-3906-FB41-9F37-11C6403CE3CE}">
      <dsp:nvSpPr>
        <dsp:cNvPr id="0" name=""/>
        <dsp:cNvSpPr/>
      </dsp:nvSpPr>
      <dsp:spPr>
        <a:xfrm>
          <a:off x="4199185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内容要求</a:t>
          </a:r>
          <a:r>
            <a:rPr lang="en-US" altLang="zh-CN" sz="1100" kern="1200"/>
            <a:t>1.1</a:t>
          </a:r>
          <a:endParaRPr lang="zh-CN" altLang="en-US" sz="1100" kern="1200"/>
        </a:p>
      </dsp:txBody>
      <dsp:txXfrm>
        <a:off x="4214786" y="4245965"/>
        <a:ext cx="807630" cy="501456"/>
      </dsp:txXfrm>
    </dsp:sp>
    <dsp:sp modelId="{58626B8F-57B8-AB44-9B2A-2D150DA3B379}">
      <dsp:nvSpPr>
        <dsp:cNvPr id="0" name=""/>
        <dsp:cNvSpPr/>
      </dsp:nvSpPr>
      <dsp:spPr>
        <a:xfrm>
          <a:off x="5131221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9E71E-1814-4549-AAA7-9EECA5E9C049}">
      <dsp:nvSpPr>
        <dsp:cNvPr id="0" name=""/>
        <dsp:cNvSpPr/>
      </dsp:nvSpPr>
      <dsp:spPr>
        <a:xfrm>
          <a:off x="5224425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…………</a:t>
          </a:r>
          <a:endParaRPr lang="zh-CN" altLang="en-US" sz="1100" kern="1200"/>
        </a:p>
      </dsp:txBody>
      <dsp:txXfrm>
        <a:off x="5240026" y="4245965"/>
        <a:ext cx="807630" cy="501456"/>
      </dsp:txXfrm>
    </dsp:sp>
    <dsp:sp modelId="{77F34DAF-02B9-4D42-915A-5057D4EBBA33}">
      <dsp:nvSpPr>
        <dsp:cNvPr id="0" name=""/>
        <dsp:cNvSpPr/>
      </dsp:nvSpPr>
      <dsp:spPr>
        <a:xfrm>
          <a:off x="6669081" y="3365201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D8341-CD61-764F-A36B-141FA8DDD8B2}">
      <dsp:nvSpPr>
        <dsp:cNvPr id="0" name=""/>
        <dsp:cNvSpPr/>
      </dsp:nvSpPr>
      <dsp:spPr>
        <a:xfrm>
          <a:off x="6762284" y="345374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选择性必修</a:t>
          </a:r>
          <a:r>
            <a:rPr lang="en-US" altLang="zh-CN" sz="1100" kern="1200"/>
            <a:t>2</a:t>
          </a:r>
          <a:r>
            <a:rPr lang="zh-CN" altLang="en-US" sz="1100" kern="1200"/>
            <a:t>学业要求</a:t>
          </a:r>
        </a:p>
      </dsp:txBody>
      <dsp:txXfrm>
        <a:off x="6777885" y="3469345"/>
        <a:ext cx="807630" cy="501456"/>
      </dsp:txXfrm>
    </dsp:sp>
    <dsp:sp modelId="{DA90E7B6-9A7E-BB40-B40F-37FD6157EDA0}">
      <dsp:nvSpPr>
        <dsp:cNvPr id="0" name=""/>
        <dsp:cNvSpPr/>
      </dsp:nvSpPr>
      <dsp:spPr>
        <a:xfrm>
          <a:off x="6156461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2A7C-09B6-D84C-9934-91020A95673B}">
      <dsp:nvSpPr>
        <dsp:cNvPr id="0" name=""/>
        <dsp:cNvSpPr/>
      </dsp:nvSpPr>
      <dsp:spPr>
        <a:xfrm>
          <a:off x="6249665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内容要求</a:t>
          </a:r>
          <a:r>
            <a:rPr lang="en-US" altLang="zh-CN" sz="1100" kern="1200"/>
            <a:t>2.1</a:t>
          </a:r>
          <a:endParaRPr lang="zh-CN" altLang="en-US" sz="1100" kern="1200"/>
        </a:p>
      </dsp:txBody>
      <dsp:txXfrm>
        <a:off x="6265266" y="4245965"/>
        <a:ext cx="807630" cy="501456"/>
      </dsp:txXfrm>
    </dsp:sp>
    <dsp:sp modelId="{880063AC-6C19-2D46-8FCF-D2B296ADD308}">
      <dsp:nvSpPr>
        <dsp:cNvPr id="0" name=""/>
        <dsp:cNvSpPr/>
      </dsp:nvSpPr>
      <dsp:spPr>
        <a:xfrm>
          <a:off x="7181701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8441C-26B2-3948-8FB3-08080E34EE4C}">
      <dsp:nvSpPr>
        <dsp:cNvPr id="0" name=""/>
        <dsp:cNvSpPr/>
      </dsp:nvSpPr>
      <dsp:spPr>
        <a:xfrm>
          <a:off x="7274904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…………</a:t>
          </a:r>
          <a:endParaRPr lang="zh-CN" altLang="en-US" sz="1100" kern="1200"/>
        </a:p>
      </dsp:txBody>
      <dsp:txXfrm>
        <a:off x="7290505" y="4245965"/>
        <a:ext cx="807630" cy="501456"/>
      </dsp:txXfrm>
    </dsp:sp>
    <dsp:sp modelId="{A53902D2-FB9E-2D4B-B1D0-0BC366FC64D2}">
      <dsp:nvSpPr>
        <dsp:cNvPr id="0" name=""/>
        <dsp:cNvSpPr/>
      </dsp:nvSpPr>
      <dsp:spPr>
        <a:xfrm>
          <a:off x="8206940" y="3365201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1D944-5B64-8A49-9828-A99C2D63DDC4}">
      <dsp:nvSpPr>
        <dsp:cNvPr id="0" name=""/>
        <dsp:cNvSpPr/>
      </dsp:nvSpPr>
      <dsp:spPr>
        <a:xfrm>
          <a:off x="8300144" y="345374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选择性必修</a:t>
          </a:r>
          <a:r>
            <a:rPr lang="en-US" altLang="zh-CN" sz="1100" kern="1200"/>
            <a:t>3</a:t>
          </a:r>
          <a:r>
            <a:rPr lang="zh-CN" altLang="en-US" sz="1100" kern="1200"/>
            <a:t>学业要求</a:t>
          </a:r>
        </a:p>
      </dsp:txBody>
      <dsp:txXfrm>
        <a:off x="8315745" y="3469345"/>
        <a:ext cx="807630" cy="501456"/>
      </dsp:txXfrm>
    </dsp:sp>
    <dsp:sp modelId="{79D925BC-FBC5-464B-991C-9083D39567EF}">
      <dsp:nvSpPr>
        <dsp:cNvPr id="0" name=""/>
        <dsp:cNvSpPr/>
      </dsp:nvSpPr>
      <dsp:spPr>
        <a:xfrm>
          <a:off x="8206940" y="4141820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27676-CBA5-7342-B7E4-0019242B3607}">
      <dsp:nvSpPr>
        <dsp:cNvPr id="0" name=""/>
        <dsp:cNvSpPr/>
      </dsp:nvSpPr>
      <dsp:spPr>
        <a:xfrm>
          <a:off x="8300144" y="4230364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内容要求</a:t>
          </a:r>
          <a:r>
            <a:rPr lang="en-US" altLang="zh-CN" sz="1100" kern="1200"/>
            <a:t>3.1</a:t>
          </a:r>
          <a:endParaRPr lang="zh-CN" altLang="en-US" sz="1100" kern="1200"/>
        </a:p>
      </dsp:txBody>
      <dsp:txXfrm>
        <a:off x="8315745" y="4245965"/>
        <a:ext cx="807630" cy="501456"/>
      </dsp:txXfrm>
    </dsp:sp>
    <dsp:sp modelId="{9611CB52-4EC7-444E-BCDF-6F093C991B58}">
      <dsp:nvSpPr>
        <dsp:cNvPr id="0" name=""/>
        <dsp:cNvSpPr/>
      </dsp:nvSpPr>
      <dsp:spPr>
        <a:xfrm>
          <a:off x="7438011" y="2588582"/>
          <a:ext cx="838832" cy="53265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C9516-0718-7E42-90C0-F770AE1FDD7D}">
      <dsp:nvSpPr>
        <dsp:cNvPr id="0" name=""/>
        <dsp:cNvSpPr/>
      </dsp:nvSpPr>
      <dsp:spPr>
        <a:xfrm>
          <a:off x="7531214" y="2677125"/>
          <a:ext cx="838832" cy="532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/>
            <a:t>选修课程</a:t>
          </a:r>
        </a:p>
      </dsp:txBody>
      <dsp:txXfrm>
        <a:off x="7546815" y="2692726"/>
        <a:ext cx="807630" cy="501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69CE0-8CBB-CE45-A9E9-DCFFAEE1EEB5}">
      <dsp:nvSpPr>
        <dsp:cNvPr id="0" name=""/>
        <dsp:cNvSpPr/>
      </dsp:nvSpPr>
      <dsp:spPr>
        <a:xfrm rot="5400000">
          <a:off x="-239947" y="242155"/>
          <a:ext cx="1599653" cy="111975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1</a:t>
          </a:r>
          <a:endParaRPr lang="zh-CN" altLang="en-US" sz="3100" kern="1200" dirty="0"/>
        </a:p>
      </dsp:txBody>
      <dsp:txXfrm rot="-5400000">
        <a:off x="2" y="562086"/>
        <a:ext cx="1119757" cy="479896"/>
      </dsp:txXfrm>
    </dsp:sp>
    <dsp:sp modelId="{5286383D-1494-1D4D-BB42-DF243EECB16E}">
      <dsp:nvSpPr>
        <dsp:cNvPr id="0" name=""/>
        <dsp:cNvSpPr/>
      </dsp:nvSpPr>
      <dsp:spPr>
        <a:xfrm rot="5400000">
          <a:off x="3923010" y="-2802356"/>
          <a:ext cx="1039774" cy="664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kern="1200" dirty="0" smtClean="0"/>
            <a:t>地理</a:t>
          </a:r>
          <a:r>
            <a:rPr kumimoji="1" lang="en-US" altLang="zh-CN" sz="2800" kern="1200" dirty="0" smtClean="0"/>
            <a:t>1</a:t>
          </a:r>
          <a:r>
            <a:rPr kumimoji="1" lang="zh-CN" altLang="en-US" sz="2800" kern="1200" dirty="0" smtClean="0"/>
            <a:t>的内容结构及教学建议</a:t>
          </a:r>
          <a:endParaRPr lang="zh-CN" altLang="en-US" sz="2800" kern="1200" dirty="0"/>
        </a:p>
      </dsp:txBody>
      <dsp:txXfrm rot="-5400000">
        <a:off x="1119757" y="51655"/>
        <a:ext cx="6595522" cy="938258"/>
      </dsp:txXfrm>
    </dsp:sp>
    <dsp:sp modelId="{FD143831-54A4-0242-B4E2-0FF04E628FC9}">
      <dsp:nvSpPr>
        <dsp:cNvPr id="0" name=""/>
        <dsp:cNvSpPr/>
      </dsp:nvSpPr>
      <dsp:spPr>
        <a:xfrm rot="5400000">
          <a:off x="-239947" y="1647728"/>
          <a:ext cx="1599653" cy="111975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2</a:t>
          </a:r>
          <a:endParaRPr lang="zh-CN" altLang="en-US" sz="3100" kern="1200" dirty="0"/>
        </a:p>
      </dsp:txBody>
      <dsp:txXfrm rot="-5400000">
        <a:off x="2" y="1967659"/>
        <a:ext cx="1119757" cy="479896"/>
      </dsp:txXfrm>
    </dsp:sp>
    <dsp:sp modelId="{E25972A4-8883-2441-A094-BAE5815B41EF}">
      <dsp:nvSpPr>
        <dsp:cNvPr id="0" name=""/>
        <dsp:cNvSpPr/>
      </dsp:nvSpPr>
      <dsp:spPr>
        <a:xfrm rot="5400000">
          <a:off x="3923010" y="-1395472"/>
          <a:ext cx="1039774" cy="664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kern="1200" dirty="0" smtClean="0"/>
            <a:t>地理</a:t>
          </a:r>
          <a:r>
            <a:rPr kumimoji="1" lang="en-US" altLang="zh-CN" sz="2800" kern="1200" dirty="0" smtClean="0"/>
            <a:t>2</a:t>
          </a:r>
          <a:r>
            <a:rPr kumimoji="1" lang="zh-CN" altLang="en-US" sz="2800" kern="1200" dirty="0" smtClean="0"/>
            <a:t>的内容结构及教学建议</a:t>
          </a:r>
          <a:endParaRPr kumimoji="1" lang="zh-CN" altLang="en-US" sz="2800" kern="1200" dirty="0"/>
        </a:p>
      </dsp:txBody>
      <dsp:txXfrm rot="-5400000">
        <a:off x="1119757" y="1458539"/>
        <a:ext cx="6595522" cy="938258"/>
      </dsp:txXfrm>
    </dsp:sp>
    <dsp:sp modelId="{51408CFE-5B56-FD44-92AA-6183B6AC87F1}">
      <dsp:nvSpPr>
        <dsp:cNvPr id="0" name=""/>
        <dsp:cNvSpPr/>
      </dsp:nvSpPr>
      <dsp:spPr>
        <a:xfrm rot="5400000">
          <a:off x="-239947" y="3053302"/>
          <a:ext cx="1599653" cy="111975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3</a:t>
          </a:r>
          <a:endParaRPr lang="zh-CN" altLang="en-US" sz="3100" kern="1200" dirty="0"/>
        </a:p>
      </dsp:txBody>
      <dsp:txXfrm rot="-5400000">
        <a:off x="2" y="3373233"/>
        <a:ext cx="1119757" cy="479896"/>
      </dsp:txXfrm>
    </dsp:sp>
    <dsp:sp modelId="{A6719067-7326-1243-81F6-C6EF80EAC5B1}">
      <dsp:nvSpPr>
        <dsp:cNvPr id="0" name=""/>
        <dsp:cNvSpPr/>
      </dsp:nvSpPr>
      <dsp:spPr>
        <a:xfrm rot="5400000">
          <a:off x="3923010" y="10101"/>
          <a:ext cx="1039774" cy="664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kern="1200" dirty="0" smtClean="0"/>
            <a:t>选择性必修课的内容结构及教学建议</a:t>
          </a:r>
          <a:endParaRPr kumimoji="1" lang="zh-CN" altLang="en-US" sz="2800" kern="1200" dirty="0"/>
        </a:p>
      </dsp:txBody>
      <dsp:txXfrm rot="-5400000">
        <a:off x="1119757" y="2864112"/>
        <a:ext cx="6595522" cy="938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B3CD6-BA6C-F640-B893-A225ABBFB0EA}">
      <dsp:nvSpPr>
        <dsp:cNvPr id="0" name=""/>
        <dsp:cNvSpPr/>
      </dsp:nvSpPr>
      <dsp:spPr>
        <a:xfrm rot="5400000">
          <a:off x="-186339" y="191437"/>
          <a:ext cx="1242262" cy="86958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1</a:t>
          </a:r>
          <a:endParaRPr lang="zh-CN" altLang="en-US" sz="2400" kern="1200" dirty="0"/>
        </a:p>
      </dsp:txBody>
      <dsp:txXfrm rot="-5400000">
        <a:off x="1" y="439890"/>
        <a:ext cx="869583" cy="372679"/>
      </dsp:txXfrm>
    </dsp:sp>
    <dsp:sp modelId="{9D66B5A4-A31C-9A4E-A889-2E9E9A4421A0}">
      <dsp:nvSpPr>
        <dsp:cNvPr id="0" name=""/>
        <dsp:cNvSpPr/>
      </dsp:nvSpPr>
      <dsp:spPr>
        <a:xfrm rot="5400000">
          <a:off x="3900590" y="-3031003"/>
          <a:ext cx="807470" cy="686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宽而浅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——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强调面向全体学生的“基础性”。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sp:txBody>
      <dsp:txXfrm rot="-5400000">
        <a:off x="869584" y="39420"/>
        <a:ext cx="6830066" cy="728636"/>
      </dsp:txXfrm>
    </dsp:sp>
    <dsp:sp modelId="{1259E645-21C1-D143-B9FD-D8AF8B024EAB}">
      <dsp:nvSpPr>
        <dsp:cNvPr id="0" name=""/>
        <dsp:cNvSpPr/>
      </dsp:nvSpPr>
      <dsp:spPr>
        <a:xfrm rot="5400000">
          <a:off x="-186339" y="1287106"/>
          <a:ext cx="1242262" cy="86958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0366"/>
                <a:satOff val="-3343"/>
                <a:lumOff val="10205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70366"/>
                <a:satOff val="-3343"/>
                <a:lumOff val="10205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70366"/>
                <a:satOff val="-3343"/>
                <a:lumOff val="10205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2</a:t>
          </a:r>
          <a:endParaRPr lang="zh-CN" altLang="en-US" sz="2400" kern="1200" dirty="0"/>
        </a:p>
      </dsp:txBody>
      <dsp:txXfrm rot="-5400000">
        <a:off x="1" y="1535559"/>
        <a:ext cx="869583" cy="372679"/>
      </dsp:txXfrm>
    </dsp:sp>
    <dsp:sp modelId="{83763008-FAC6-2041-A907-162287C6E74C}">
      <dsp:nvSpPr>
        <dsp:cNvPr id="0" name=""/>
        <dsp:cNvSpPr/>
      </dsp:nvSpPr>
      <dsp:spPr>
        <a:xfrm rot="5400000">
          <a:off x="3900590" y="-1915009"/>
          <a:ext cx="807470" cy="686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地球科学教育的思路，但不追求某种特定的系统。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sp:txBody>
      <dsp:txXfrm rot="-5400000">
        <a:off x="869584" y="1155414"/>
        <a:ext cx="6830066" cy="728636"/>
      </dsp:txXfrm>
    </dsp:sp>
    <dsp:sp modelId="{C9FFC456-6221-6147-85AD-41FF80C9D378}">
      <dsp:nvSpPr>
        <dsp:cNvPr id="0" name=""/>
        <dsp:cNvSpPr/>
      </dsp:nvSpPr>
      <dsp:spPr>
        <a:xfrm rot="5400000">
          <a:off x="-186339" y="2382776"/>
          <a:ext cx="1242262" cy="86958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40731"/>
                <a:satOff val="-6687"/>
                <a:lumOff val="20409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40731"/>
                <a:satOff val="-6687"/>
                <a:lumOff val="20409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40731"/>
                <a:satOff val="-6687"/>
                <a:lumOff val="20409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3</a:t>
          </a:r>
          <a:endParaRPr lang="zh-CN" altLang="en-US" sz="2400" kern="1200" dirty="0"/>
        </a:p>
      </dsp:txBody>
      <dsp:txXfrm rot="-5400000">
        <a:off x="1" y="2631229"/>
        <a:ext cx="869583" cy="372679"/>
      </dsp:txXfrm>
    </dsp:sp>
    <dsp:sp modelId="{961BD624-1DA1-AB4A-BE94-9654930AEC6C}">
      <dsp:nvSpPr>
        <dsp:cNvPr id="0" name=""/>
        <dsp:cNvSpPr/>
      </dsp:nvSpPr>
      <dsp:spPr>
        <a:xfrm rot="5400000">
          <a:off x="3900590" y="-834569"/>
          <a:ext cx="807470" cy="686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模块整体设计突出“实践”和“体验”，为培育“地理实践力”搭建平台。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sp:txBody>
      <dsp:txXfrm rot="-5400000">
        <a:off x="869584" y="2235854"/>
        <a:ext cx="6830066" cy="728636"/>
      </dsp:txXfrm>
    </dsp:sp>
    <dsp:sp modelId="{40A31C27-DE28-1F4B-9EA2-FABEDBDF9DB1}">
      <dsp:nvSpPr>
        <dsp:cNvPr id="0" name=""/>
        <dsp:cNvSpPr/>
      </dsp:nvSpPr>
      <dsp:spPr>
        <a:xfrm rot="5400000">
          <a:off x="-186339" y="3478445"/>
          <a:ext cx="1242262" cy="86958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4</a:t>
          </a:r>
          <a:endParaRPr lang="zh-CN" altLang="en-US" sz="2400" kern="1200" dirty="0"/>
        </a:p>
      </dsp:txBody>
      <dsp:txXfrm rot="-5400000">
        <a:off x="1" y="3726898"/>
        <a:ext cx="869583" cy="372679"/>
      </dsp:txXfrm>
    </dsp:sp>
    <dsp:sp modelId="{B7C0DF65-1C35-A646-A0B7-0075AE815F40}">
      <dsp:nvSpPr>
        <dsp:cNvPr id="0" name=""/>
        <dsp:cNvSpPr/>
      </dsp:nvSpPr>
      <dsp:spPr>
        <a:xfrm rot="5400000">
          <a:off x="3900590" y="261100"/>
          <a:ext cx="807470" cy="686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贯穿人地关系的教育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rPr>
            <a:t>，拓展学生思维。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华文楷体" charset="0"/>
          </a:endParaRPr>
        </a:p>
      </dsp:txBody>
      <dsp:txXfrm rot="-5400000">
        <a:off x="869584" y="3331524"/>
        <a:ext cx="6830066" cy="728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5578-0071-2D4E-9402-0622FBE2BF0E}">
      <dsp:nvSpPr>
        <dsp:cNvPr id="0" name=""/>
        <dsp:cNvSpPr/>
      </dsp:nvSpPr>
      <dsp:spPr>
        <a:xfrm rot="5400000">
          <a:off x="-235763" y="238658"/>
          <a:ext cx="1571757" cy="110023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1</a:t>
          </a:r>
          <a:endParaRPr lang="zh-CN" altLang="en-US" sz="3000" kern="1200" dirty="0"/>
        </a:p>
      </dsp:txBody>
      <dsp:txXfrm rot="-5400000">
        <a:off x="1" y="553009"/>
        <a:ext cx="1100230" cy="471527"/>
      </dsp:txXfrm>
    </dsp:sp>
    <dsp:sp modelId="{D9808823-E582-E740-9762-6116CA4A3E1F}">
      <dsp:nvSpPr>
        <dsp:cNvPr id="0" name=""/>
        <dsp:cNvSpPr/>
      </dsp:nvSpPr>
      <dsp:spPr>
        <a:xfrm rot="5400000">
          <a:off x="4043233" y="-2940107"/>
          <a:ext cx="1021642" cy="690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地貌观察的三个角度</a:t>
          </a:r>
          <a:r>
            <a: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zh-CN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形态、物质组成和成因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kern="1200" dirty="0"/>
        </a:p>
      </dsp:txBody>
      <dsp:txXfrm rot="-5400000">
        <a:off x="1100230" y="52768"/>
        <a:ext cx="6857776" cy="921898"/>
      </dsp:txXfrm>
    </dsp:sp>
    <dsp:sp modelId="{E30640EF-EF63-5D40-888B-FA6235BE55E1}">
      <dsp:nvSpPr>
        <dsp:cNvPr id="0" name=""/>
        <dsp:cNvSpPr/>
      </dsp:nvSpPr>
      <dsp:spPr>
        <a:xfrm rot="5400000">
          <a:off x="-235763" y="1616075"/>
          <a:ext cx="1571757" cy="110023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2</a:t>
          </a:r>
          <a:endParaRPr lang="zh-CN" altLang="en-US" sz="3000" kern="1200" dirty="0"/>
        </a:p>
      </dsp:txBody>
      <dsp:txXfrm rot="-5400000">
        <a:off x="1" y="1930426"/>
        <a:ext cx="1100230" cy="471527"/>
      </dsp:txXfrm>
    </dsp:sp>
    <dsp:sp modelId="{C64824A3-AE2A-3445-A6C1-67BA2B59DA4A}">
      <dsp:nvSpPr>
        <dsp:cNvPr id="0" name=""/>
        <dsp:cNvSpPr/>
      </dsp:nvSpPr>
      <dsp:spPr>
        <a:xfrm rot="5400000">
          <a:off x="4043233" y="-1562691"/>
          <a:ext cx="1021642" cy="690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55549"/>
              <a:satOff val="-5015"/>
              <a:lumOff val="15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本条以对地貌景观特征的形态和组成描述为主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100230" y="1430184"/>
        <a:ext cx="6857776" cy="921898"/>
      </dsp:txXfrm>
    </dsp:sp>
    <dsp:sp modelId="{B3CEF3A7-A96F-384E-A564-63B86DB1D25D}">
      <dsp:nvSpPr>
        <dsp:cNvPr id="0" name=""/>
        <dsp:cNvSpPr/>
      </dsp:nvSpPr>
      <dsp:spPr>
        <a:xfrm rot="5400000">
          <a:off x="-235763" y="2993491"/>
          <a:ext cx="1571757" cy="110023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3</a:t>
          </a:r>
          <a:endParaRPr lang="zh-CN" altLang="en-US" sz="3000" kern="1200" dirty="0"/>
        </a:p>
      </dsp:txBody>
      <dsp:txXfrm rot="-5400000">
        <a:off x="1" y="3307842"/>
        <a:ext cx="1100230" cy="471527"/>
      </dsp:txXfrm>
    </dsp:sp>
    <dsp:sp modelId="{D6D26994-3DB8-D94F-9A88-074F4FCABC76}">
      <dsp:nvSpPr>
        <dsp:cNvPr id="0" name=""/>
        <dsp:cNvSpPr/>
      </dsp:nvSpPr>
      <dsp:spPr>
        <a:xfrm rot="5400000">
          <a:off x="4043233" y="-185275"/>
          <a:ext cx="1021642" cy="6907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不同的地貌类型观察内容会有不同</a:t>
          </a: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100230" y="2807600"/>
        <a:ext cx="6857776" cy="921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8D869-18E5-5947-AA31-B35A1E11DDDD}">
      <dsp:nvSpPr>
        <dsp:cNvPr id="0" name=""/>
        <dsp:cNvSpPr/>
      </dsp:nvSpPr>
      <dsp:spPr>
        <a:xfrm rot="5400000">
          <a:off x="3510593" y="-2257885"/>
          <a:ext cx="1185419" cy="595237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本条标准不要求系统地学习自然灾害。</a:t>
          </a:r>
          <a:endParaRPr lang="zh-CN" altLang="en-US" sz="2400" kern="1200" dirty="0"/>
        </a:p>
      </dsp:txBody>
      <dsp:txXfrm rot="-5400000">
        <a:off x="1127114" y="183461"/>
        <a:ext cx="5894511" cy="1069685"/>
      </dsp:txXfrm>
    </dsp:sp>
    <dsp:sp modelId="{0513CD04-158B-9E4F-8C5C-0565D802DDBA}">
      <dsp:nvSpPr>
        <dsp:cNvPr id="0" name=""/>
        <dsp:cNvSpPr/>
      </dsp:nvSpPr>
      <dsp:spPr>
        <a:xfrm flipH="1">
          <a:off x="519908" y="17926"/>
          <a:ext cx="607205" cy="140075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1</a:t>
          </a:r>
          <a:endParaRPr lang="zh-CN" altLang="en-US" sz="3800" kern="1200" dirty="0"/>
        </a:p>
      </dsp:txBody>
      <dsp:txXfrm>
        <a:off x="549549" y="47567"/>
        <a:ext cx="547923" cy="1341472"/>
      </dsp:txXfrm>
    </dsp:sp>
    <dsp:sp modelId="{9A18B2E7-9BD7-6B4A-9AE5-7056584B06DE}">
      <dsp:nvSpPr>
        <dsp:cNvPr id="0" name=""/>
        <dsp:cNvSpPr/>
      </dsp:nvSpPr>
      <dsp:spPr>
        <a:xfrm rot="5400000">
          <a:off x="3474589" y="-694292"/>
          <a:ext cx="1249020" cy="595647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以直接成灾原因为核心组织内容，不要求讲直接成灾原因之外的自然过程机理。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120863" y="1720406"/>
        <a:ext cx="5895500" cy="1127076"/>
      </dsp:txXfrm>
    </dsp:sp>
    <dsp:sp modelId="{F7EDEA74-D733-7642-9E38-893D27CD63CD}">
      <dsp:nvSpPr>
        <dsp:cNvPr id="0" name=""/>
        <dsp:cNvSpPr/>
      </dsp:nvSpPr>
      <dsp:spPr>
        <a:xfrm flipH="1">
          <a:off x="519908" y="1635778"/>
          <a:ext cx="600955" cy="12963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55549"/>
                <a:satOff val="-5015"/>
                <a:lumOff val="1530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255549"/>
                <a:satOff val="-5015"/>
                <a:lumOff val="1530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255549"/>
                <a:satOff val="-5015"/>
                <a:lumOff val="15307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2</a:t>
          </a:r>
          <a:endParaRPr lang="zh-CN" altLang="en-US" sz="3800" kern="1200" dirty="0"/>
        </a:p>
      </dsp:txBody>
      <dsp:txXfrm>
        <a:off x="549244" y="1665114"/>
        <a:ext cx="542283" cy="1237658"/>
      </dsp:txXfrm>
    </dsp:sp>
    <dsp:sp modelId="{15FF4472-A630-2B4F-A8BC-F62E1FFBF387}">
      <dsp:nvSpPr>
        <dsp:cNvPr id="0" name=""/>
        <dsp:cNvSpPr/>
      </dsp:nvSpPr>
      <dsp:spPr>
        <a:xfrm rot="5400000">
          <a:off x="3602085" y="756135"/>
          <a:ext cx="1020460" cy="5965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为学生提供批判性思维训练的内容。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129718" y="3278318"/>
        <a:ext cx="5915380" cy="920830"/>
      </dsp:txXfrm>
    </dsp:sp>
    <dsp:sp modelId="{C3C3B672-D3F5-E54F-940F-7012F6FAC6D0}">
      <dsp:nvSpPr>
        <dsp:cNvPr id="0" name=""/>
        <dsp:cNvSpPr/>
      </dsp:nvSpPr>
      <dsp:spPr>
        <a:xfrm>
          <a:off x="519908" y="3149205"/>
          <a:ext cx="609810" cy="117905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3</a:t>
          </a:r>
          <a:endParaRPr lang="zh-CN" altLang="en-US" sz="3800" kern="1200" dirty="0"/>
        </a:p>
      </dsp:txBody>
      <dsp:txXfrm>
        <a:off x="549676" y="3178973"/>
        <a:ext cx="550274" cy="1119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2966-3BE6-C54B-B492-A5249548CAD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1</a:t>
          </a:r>
          <a:endParaRPr lang="zh-CN" altLang="en-US" sz="2200" kern="1200" dirty="0"/>
        </a:p>
      </dsp:txBody>
      <dsp:txXfrm rot="-5400000">
        <a:off x="1" y="395096"/>
        <a:ext cx="788987" cy="338137"/>
      </dsp:txXfrm>
    </dsp:sp>
    <dsp:sp modelId="{17E6CBD1-F3F5-D046-AEB1-B1F011F237E6}">
      <dsp:nvSpPr>
        <dsp:cNvPr id="0" name=""/>
        <dsp:cNvSpPr/>
      </dsp:nvSpPr>
      <dsp:spPr>
        <a:xfrm rot="5400000">
          <a:off x="3819922" y="-3030333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模块内主题教学</a:t>
          </a:r>
          <a:endParaRPr lang="zh-CN" altLang="en-US" sz="2800" kern="1200" dirty="0"/>
        </a:p>
      </dsp:txBody>
      <dsp:txXfrm rot="-5400000">
        <a:off x="788988" y="36365"/>
        <a:ext cx="6758736" cy="661103"/>
      </dsp:txXfrm>
    </dsp:sp>
    <dsp:sp modelId="{41A26F1A-5C47-C347-B5ED-DE694999B7C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0366"/>
                <a:satOff val="-3343"/>
                <a:lumOff val="10205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70366"/>
                <a:satOff val="-3343"/>
                <a:lumOff val="10205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70366"/>
                <a:satOff val="-3343"/>
                <a:lumOff val="10205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2</a:t>
          </a:r>
          <a:endParaRPr lang="zh-CN" altLang="en-US" sz="2200" kern="1200" dirty="0"/>
        </a:p>
      </dsp:txBody>
      <dsp:txXfrm rot="-5400000">
        <a:off x="1" y="1373653"/>
        <a:ext cx="788987" cy="338137"/>
      </dsp:txXfrm>
    </dsp:sp>
    <dsp:sp modelId="{C6B5EDD1-38AA-574B-AF13-4CA12A9DBAAF}">
      <dsp:nvSpPr>
        <dsp:cNvPr id="0" name=""/>
        <dsp:cNvSpPr/>
      </dsp:nvSpPr>
      <dsp:spPr>
        <a:xfrm rot="5400000">
          <a:off x="3819922" y="-2051775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促进学生行动的设计</a:t>
          </a:r>
          <a:endParaRPr lang="zh-CN" altLang="en-US" sz="2800" kern="1200" dirty="0"/>
        </a:p>
      </dsp:txBody>
      <dsp:txXfrm rot="-5400000">
        <a:off x="788988" y="1014923"/>
        <a:ext cx="6758736" cy="661103"/>
      </dsp:txXfrm>
    </dsp:sp>
    <dsp:sp modelId="{A176C32A-8F63-994C-A04A-B2FE2F2D0B8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40731"/>
                <a:satOff val="-6687"/>
                <a:lumOff val="20409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40731"/>
                <a:satOff val="-6687"/>
                <a:lumOff val="20409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40731"/>
                <a:satOff val="-6687"/>
                <a:lumOff val="20409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endParaRPr lang="zh-CN" altLang="en-US" sz="2200" kern="1200" dirty="0"/>
        </a:p>
      </dsp:txBody>
      <dsp:txXfrm rot="-5400000">
        <a:off x="1" y="2352210"/>
        <a:ext cx="788987" cy="338137"/>
      </dsp:txXfrm>
    </dsp:sp>
    <dsp:sp modelId="{7FD1658C-E4C1-964C-8532-306599E5F0D2}">
      <dsp:nvSpPr>
        <dsp:cNvPr id="0" name=""/>
        <dsp:cNvSpPr/>
      </dsp:nvSpPr>
      <dsp:spPr>
        <a:xfrm rot="5400000">
          <a:off x="3819922" y="-1073218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促进深度思考的问题</a:t>
          </a:r>
          <a:endParaRPr lang="zh-CN" altLang="en-US" sz="2800" kern="1200" dirty="0"/>
        </a:p>
      </dsp:txBody>
      <dsp:txXfrm rot="-5400000">
        <a:off x="788988" y="1993480"/>
        <a:ext cx="6758736" cy="661103"/>
      </dsp:txXfrm>
    </dsp:sp>
    <dsp:sp modelId="{B36C2EF9-C924-2C4B-A08B-EAA3DDBE55E0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4</a:t>
          </a:r>
          <a:endParaRPr lang="zh-CN" altLang="en-US" sz="2200" kern="1200" dirty="0"/>
        </a:p>
      </dsp:txBody>
      <dsp:txXfrm rot="-5400000">
        <a:off x="1" y="3330768"/>
        <a:ext cx="788987" cy="338137"/>
      </dsp:txXfrm>
    </dsp:sp>
    <dsp:sp modelId="{FA497DBB-266B-084C-8D9A-18D1B92BF38B}">
      <dsp:nvSpPr>
        <dsp:cNvPr id="0" name=""/>
        <dsp:cNvSpPr/>
      </dsp:nvSpPr>
      <dsp:spPr>
        <a:xfrm rot="5400000">
          <a:off x="3819922" y="-94660"/>
          <a:ext cx="732631" cy="6794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/>
            <a:t>价值观教育</a:t>
          </a:r>
          <a:endParaRPr lang="zh-CN" altLang="en-US" sz="2800" kern="1200" dirty="0"/>
        </a:p>
      </dsp:txBody>
      <dsp:txXfrm rot="-5400000">
        <a:off x="788988" y="2972038"/>
        <a:ext cx="6758736" cy="661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24EC-1D33-9A46-BFD7-FEE1CBDD4A33}">
      <dsp:nvSpPr>
        <dsp:cNvPr id="0" name=""/>
        <dsp:cNvSpPr/>
      </dsp:nvSpPr>
      <dsp:spPr>
        <a:xfrm>
          <a:off x="1406025" y="653880"/>
          <a:ext cx="2447990" cy="24927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1.</a:t>
          </a:r>
          <a:r>
            <a:rPr lang="zh-CN" altLang="en-US" sz="2400" kern="1200" dirty="0" smtClean="0"/>
            <a:t>认识地球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2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自然要素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3</a:t>
          </a:r>
          <a:r>
            <a:rPr lang="en-US" altLang="zh-CN" sz="2400" kern="1200" dirty="0" smtClean="0"/>
            <a:t>.</a:t>
          </a:r>
          <a:r>
            <a:rPr lang="zh-CN" altLang="en-US" sz="2400" kern="1200" dirty="0" smtClean="0"/>
            <a:t>自然灾害</a:t>
          </a:r>
          <a:endParaRPr lang="zh-CN" altLang="en-US" sz="2400" kern="1200" dirty="0"/>
        </a:p>
      </dsp:txBody>
      <dsp:txXfrm>
        <a:off x="1797704" y="653880"/>
        <a:ext cx="2056312" cy="2492745"/>
      </dsp:txXfrm>
    </dsp:sp>
    <dsp:sp modelId="{96103C7C-00E9-864D-95CA-D6CED570EB6B}">
      <dsp:nvSpPr>
        <dsp:cNvPr id="0" name=""/>
        <dsp:cNvSpPr/>
      </dsp:nvSpPr>
      <dsp:spPr>
        <a:xfrm>
          <a:off x="100430" y="1083"/>
          <a:ext cx="1631993" cy="16319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3000" kern="1200" dirty="0" smtClean="0"/>
            <a:t>依据课程标准</a:t>
          </a:r>
          <a:endParaRPr lang="zh-CN" altLang="en-US" sz="3000" kern="1200" dirty="0"/>
        </a:p>
      </dsp:txBody>
      <dsp:txXfrm>
        <a:off x="339430" y="240083"/>
        <a:ext cx="1153993" cy="1153993"/>
      </dsp:txXfrm>
    </dsp:sp>
    <dsp:sp modelId="{D27D5D49-6FF1-934C-B50A-BF9B77BAA487}">
      <dsp:nvSpPr>
        <dsp:cNvPr id="0" name=""/>
        <dsp:cNvSpPr/>
      </dsp:nvSpPr>
      <dsp:spPr>
        <a:xfrm>
          <a:off x="5486010" y="653880"/>
          <a:ext cx="2447990" cy="24068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1.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2</a:t>
          </a:r>
          <a:r>
            <a:rPr lang="en-US" altLang="zh-CN" sz="2400" kern="1200" dirty="0" smtClean="0"/>
            <a:t>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3</a:t>
          </a:r>
          <a:r>
            <a:rPr lang="en-US" altLang="zh-CN" sz="2400" kern="1200" dirty="0" smtClean="0"/>
            <a:t>.</a:t>
          </a:r>
          <a:endParaRPr lang="zh-CN" alt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…………</a:t>
          </a:r>
          <a:endParaRPr lang="zh-CN" altLang="en-US" sz="2400" kern="1200" dirty="0"/>
        </a:p>
      </dsp:txBody>
      <dsp:txXfrm>
        <a:off x="5877689" y="653880"/>
        <a:ext cx="2056312" cy="2406892"/>
      </dsp:txXfrm>
    </dsp:sp>
    <dsp:sp modelId="{4F0DBAAB-3684-4E4C-99FD-C584EBD8156C}">
      <dsp:nvSpPr>
        <dsp:cNvPr id="0" name=""/>
        <dsp:cNvSpPr/>
      </dsp:nvSpPr>
      <dsp:spPr>
        <a:xfrm>
          <a:off x="4180415" y="1083"/>
          <a:ext cx="1631993" cy="163199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依据真实问题</a:t>
          </a:r>
          <a:endParaRPr lang="zh-CN" altLang="en-US" sz="3000" kern="1200" dirty="0"/>
        </a:p>
      </dsp:txBody>
      <dsp:txXfrm>
        <a:off x="4419415" y="240083"/>
        <a:ext cx="1153993" cy="11539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C6354-93D2-9B42-9D17-251950E290B8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1</a:t>
          </a:r>
          <a:endParaRPr lang="zh-CN" altLang="en-US" sz="2200" kern="1200" dirty="0"/>
        </a:p>
      </dsp:txBody>
      <dsp:txXfrm rot="-5400000">
        <a:off x="1" y="395096"/>
        <a:ext cx="788987" cy="338137"/>
      </dsp:txXfrm>
    </dsp:sp>
    <dsp:sp modelId="{5917EC7B-2C86-094C-8698-8554581BEE9B}">
      <dsp:nvSpPr>
        <dsp:cNvPr id="0" name=""/>
        <dsp:cNvSpPr/>
      </dsp:nvSpPr>
      <dsp:spPr>
        <a:xfrm rot="5400000">
          <a:off x="4004507" y="-3214918"/>
          <a:ext cx="732631" cy="716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城市或乡村是个整体，城乡问题也是个整体</a:t>
          </a:r>
          <a:endParaRPr lang="zh-CN" altLang="en-US" sz="2400" kern="1200" dirty="0"/>
        </a:p>
      </dsp:txBody>
      <dsp:txXfrm rot="-5400000">
        <a:off x="788988" y="36365"/>
        <a:ext cx="7127906" cy="661103"/>
      </dsp:txXfrm>
    </dsp:sp>
    <dsp:sp modelId="{E86440D1-0338-C347-878C-DF90BA37756D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0366"/>
                <a:satOff val="-3343"/>
                <a:lumOff val="10205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170366"/>
                <a:satOff val="-3343"/>
                <a:lumOff val="10205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170366"/>
                <a:satOff val="-3343"/>
                <a:lumOff val="10205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2</a:t>
          </a:r>
          <a:endParaRPr lang="zh-CN" altLang="en-US" sz="2200" kern="1200" dirty="0"/>
        </a:p>
      </dsp:txBody>
      <dsp:txXfrm rot="-5400000">
        <a:off x="1" y="1373653"/>
        <a:ext cx="788987" cy="338137"/>
      </dsp:txXfrm>
    </dsp:sp>
    <dsp:sp modelId="{AA98C68D-A6EF-EA41-A5A9-439D22DAE30B}">
      <dsp:nvSpPr>
        <dsp:cNvPr id="0" name=""/>
        <dsp:cNvSpPr/>
      </dsp:nvSpPr>
      <dsp:spPr>
        <a:xfrm rot="5400000">
          <a:off x="4004507" y="-2236360"/>
          <a:ext cx="732631" cy="716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70366"/>
              <a:satOff val="-3343"/>
              <a:lumOff val="10205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观察城市或乡村有多视角</a:t>
          </a:r>
          <a:endParaRPr lang="zh-CN" altLang="en-US" sz="2400" kern="1200" dirty="0"/>
        </a:p>
      </dsp:txBody>
      <dsp:txXfrm rot="-5400000">
        <a:off x="788988" y="1014923"/>
        <a:ext cx="7127906" cy="661103"/>
      </dsp:txXfrm>
    </dsp:sp>
    <dsp:sp modelId="{1828E520-EAFD-A04C-A845-64D946EC9C76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40731"/>
                <a:satOff val="-6687"/>
                <a:lumOff val="20409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340731"/>
                <a:satOff val="-6687"/>
                <a:lumOff val="20409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340731"/>
                <a:satOff val="-6687"/>
                <a:lumOff val="20409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endParaRPr lang="zh-CN" altLang="en-US" sz="2200" kern="1200" dirty="0"/>
        </a:p>
      </dsp:txBody>
      <dsp:txXfrm rot="-5400000">
        <a:off x="1" y="2352210"/>
        <a:ext cx="788987" cy="338137"/>
      </dsp:txXfrm>
    </dsp:sp>
    <dsp:sp modelId="{822192A9-F456-D244-A7EF-FC378E7243BD}">
      <dsp:nvSpPr>
        <dsp:cNvPr id="0" name=""/>
        <dsp:cNvSpPr/>
      </dsp:nvSpPr>
      <dsp:spPr>
        <a:xfrm rot="5400000">
          <a:off x="4004507" y="-1268287"/>
          <a:ext cx="732631" cy="716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40731"/>
              <a:satOff val="-6687"/>
              <a:lumOff val="20409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城市或乡村是活生生的</a:t>
          </a:r>
          <a:endParaRPr lang="zh-CN" altLang="en-US" sz="2400" kern="1200" dirty="0"/>
        </a:p>
      </dsp:txBody>
      <dsp:txXfrm rot="-5400000">
        <a:off x="788988" y="1982996"/>
        <a:ext cx="7127906" cy="661103"/>
      </dsp:txXfrm>
    </dsp:sp>
    <dsp:sp modelId="{79444BC9-5A6E-984D-9DFC-005E60C80F5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511097"/>
                <a:satOff val="-10030"/>
                <a:lumOff val="30614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2">
                <a:shade val="80000"/>
                <a:hueOff val="-511097"/>
                <a:satOff val="-10030"/>
                <a:lumOff val="30614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2">
                <a:shade val="80000"/>
                <a:hueOff val="-511097"/>
                <a:satOff val="-10030"/>
                <a:lumOff val="30614"/>
                <a:alphaOff val="0"/>
                <a:shade val="90000"/>
                <a:satMod val="11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4</a:t>
          </a:r>
          <a:endParaRPr lang="zh-CN" altLang="en-US" sz="2200" kern="1200" dirty="0"/>
        </a:p>
      </dsp:txBody>
      <dsp:txXfrm rot="-5400000">
        <a:off x="1" y="3330768"/>
        <a:ext cx="788987" cy="338137"/>
      </dsp:txXfrm>
    </dsp:sp>
    <dsp:sp modelId="{9AEBB113-81DB-3D42-84F8-A0F00DFC0CF0}">
      <dsp:nvSpPr>
        <dsp:cNvPr id="0" name=""/>
        <dsp:cNvSpPr/>
      </dsp:nvSpPr>
      <dsp:spPr>
        <a:xfrm rot="5400000">
          <a:off x="4004507" y="-279245"/>
          <a:ext cx="732631" cy="716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1097"/>
              <a:satOff val="-10030"/>
              <a:lumOff val="30614"/>
              <a:alphaOff val="0"/>
            </a:schemeClr>
          </a:solidFill>
          <a:prstDash val="solid"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观察和理解城市或乡村是融入个人体验的</a:t>
          </a:r>
          <a:endParaRPr lang="zh-CN" altLang="en-US" sz="2400" kern="1200" dirty="0"/>
        </a:p>
      </dsp:txBody>
      <dsp:txXfrm rot="-5400000">
        <a:off x="788988" y="2972038"/>
        <a:ext cx="7127906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3FAC2-AE4F-6940-A409-454A27288EE9}" type="datetimeFigureOut">
              <a:rPr kumimoji="1" lang="zh-CN" altLang="en-US" smtClean="0"/>
              <a:t>18/7/25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E476-45EC-C547-A4FB-71EC2A5793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45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E76A2-5AA8-6C46-84B9-9696F189ACC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E476-45EC-C547-A4FB-71EC2A57936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28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E76A2-5AA8-6C46-84B9-9696F189ACC7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E476-45EC-C547-A4FB-71EC2A57936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28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E476-45EC-C547-A4FB-71EC2A57936F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60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32584-F499-464C-9848-12E63ADF754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CE476-45EC-C547-A4FB-71EC2A57936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58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9515-A384-4C0D-BC32-D4D17B2558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2018年7月25日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(带标题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在关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7D2193-4505-4A75-99BB-880C6989A757}" type="datetime4">
              <a:rPr lang="en-US" smtClean="0"/>
              <a:pPr/>
              <a:t>2018年7月25日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18/7/25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7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8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 smtClean="0"/>
              <a:t>高中地理课程内容设计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zh-CN" altLang="en-US" dirty="0" smtClean="0"/>
              <a:t>与教学建议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5191" y="3299012"/>
            <a:ext cx="4873619" cy="1582786"/>
          </a:xfrm>
        </p:spPr>
        <p:txBody>
          <a:bodyPr>
            <a:normAutofit/>
          </a:bodyPr>
          <a:lstStyle/>
          <a:p>
            <a:endParaRPr kumimoji="1" lang="en-US" altLang="zh-CN" sz="2400" dirty="0" smtClean="0">
              <a:solidFill>
                <a:schemeClr val="tx2"/>
              </a:solidFill>
            </a:endParaRPr>
          </a:p>
          <a:p>
            <a:r>
              <a:rPr kumimoji="1" lang="zh-CN" altLang="en-US" sz="3200" b="1" dirty="0" smtClean="0">
                <a:solidFill>
                  <a:srgbClr val="F3F9E9"/>
                </a:solidFill>
              </a:rPr>
              <a:t>首都师大 </a:t>
            </a:r>
            <a:r>
              <a:rPr kumimoji="1" lang="zh-CN" altLang="en-US" sz="3200" b="1" smtClean="0">
                <a:solidFill>
                  <a:srgbClr val="F3F9E9"/>
                </a:solidFill>
              </a:rPr>
              <a:t>林培英</a:t>
            </a:r>
            <a:endParaRPr kumimoji="1" lang="zh-CN" altLang="en-US" sz="3200" b="1" dirty="0" smtClean="0">
              <a:solidFill>
                <a:srgbClr val="F3F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c56a0a03f0b7c8222352343e1a3bc90.p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58" y="1806651"/>
            <a:ext cx="3547021" cy="370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内容占位符 3"/>
          <p:cNvSpPr>
            <a:spLocks noGrp="1"/>
          </p:cNvSpPr>
          <p:nvPr>
            <p:ph sz="half" idx="1"/>
          </p:nvPr>
        </p:nvSpPr>
        <p:spPr>
          <a:xfrm>
            <a:off x="1362380" y="5595803"/>
            <a:ext cx="6308849" cy="1131735"/>
          </a:xfrm>
        </p:spPr>
        <p:txBody>
          <a:bodyPr>
            <a:normAutofit fontScale="77500" lnSpcReduction="20000"/>
          </a:bodyPr>
          <a:lstStyle/>
          <a:p>
            <a:pPr lv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1.11 </a:t>
            </a:r>
            <a:r>
              <a:rPr lang="zh-CN" altLang="zh-CN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运用</a:t>
            </a:r>
            <a:r>
              <a:rPr lang="zh-CN" altLang="zh-CN" sz="2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资料，说明常见自然灾害的成因，了解避灾、防灾的措施。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latin typeface="+mn-ea"/>
              <a:cs typeface="华文楷体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878" y="534579"/>
            <a:ext cx="75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如何把握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内容要求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举例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自然灾害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0" y="1910931"/>
            <a:ext cx="3221235" cy="359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27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a2e608b19c7b6f3577676861eab15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59" y="1610809"/>
            <a:ext cx="3661660" cy="375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内容占位符 3"/>
          <p:cNvSpPr>
            <a:spLocks noGrp="1"/>
          </p:cNvSpPr>
          <p:nvPr>
            <p:ph sz="half" idx="1"/>
          </p:nvPr>
        </p:nvSpPr>
        <p:spPr>
          <a:xfrm>
            <a:off x="1362380" y="5595803"/>
            <a:ext cx="6308849" cy="1131735"/>
          </a:xfrm>
        </p:spPr>
        <p:txBody>
          <a:bodyPr>
            <a:normAutofit fontScale="77500" lnSpcReduction="20000"/>
          </a:bodyPr>
          <a:lstStyle/>
          <a:p>
            <a:pPr lvl="0"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1.11 </a:t>
            </a:r>
            <a:r>
              <a:rPr lang="zh-CN" altLang="zh-CN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运用</a:t>
            </a:r>
            <a:r>
              <a:rPr lang="zh-CN" altLang="zh-CN" sz="2800" b="1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资料，说明常见自然灾害的成因，了解避灾、防灾的措施。</a:t>
            </a:r>
          </a:p>
          <a:p>
            <a:pPr algn="l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latin typeface="+mn-ea"/>
              <a:cs typeface="华文楷体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439" y="336348"/>
            <a:ext cx="767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如何把握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内容要求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举例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自然灾害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9" y="1666032"/>
            <a:ext cx="3590265" cy="375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87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6853" y="2672465"/>
            <a:ext cx="7854970" cy="30163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考虑必修课和选择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性必修课两个阶段各自的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地貌成因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，在需要的情况下，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结合具体地貌类型和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水平适当提及，但不建议从成因入手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或以成因为目标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建教学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414" y="852311"/>
            <a:ext cx="67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把握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内容要求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举例</a:t>
            </a:r>
            <a:r>
              <a:rPr kumimoji="1" lang="en-US" altLang="zh-CN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地貌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观察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316" y="322902"/>
            <a:ext cx="764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把握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内容要求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举例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自然灾害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309825360"/>
              </p:ext>
            </p:extLst>
          </p:nvPr>
        </p:nvGraphicFramePr>
        <p:xfrm>
          <a:off x="890706" y="2315055"/>
          <a:ext cx="7614822" cy="434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4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94609" y="2606523"/>
            <a:ext cx="8256640" cy="37173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根据本模块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的目标和内容特点，在组织教学，特别是有关地貌、水、土壤、植被等内容的实践教学时，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建议教师先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学生自己观察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、识别、分类、交流，提出他们自己的看法，教师顺势加以引导，形成“自然”的教学，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避免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教学初始就用某些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特定的框架把学生“框住”，影响或限制学生自主思考的现象。 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9511" y="1041444"/>
            <a:ext cx="65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“地理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”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教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学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方法的特别提示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40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“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地理</a:t>
            </a:r>
            <a:r>
              <a:rPr kumimoji="1" lang="en-US" altLang="zh-CN" sz="40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1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”教学与地理核心素养培育</a:t>
            </a:r>
            <a:endParaRPr lang="zh-CN" altLang="en-US" sz="4000" dirty="0">
              <a:solidFill>
                <a:srgbClr val="FFFFFF"/>
              </a:solidFill>
              <a:latin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042991420"/>
              </p:ext>
            </p:extLst>
          </p:nvPr>
        </p:nvGraphicFramePr>
        <p:xfrm>
          <a:off x="779463" y="2428957"/>
          <a:ext cx="7583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56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36196"/>
            <a:ext cx="8229600" cy="1143000"/>
          </a:xfrm>
        </p:spPr>
        <p:txBody>
          <a:bodyPr/>
          <a:lstStyle/>
          <a:p>
            <a:r>
              <a:rPr kumimoji="1"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主题、项目、单元等：模块内综合举例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6993164"/>
              </p:ext>
            </p:extLst>
          </p:nvPr>
        </p:nvGraphicFramePr>
        <p:xfrm>
          <a:off x="652368" y="2893446"/>
          <a:ext cx="8034432" cy="31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19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64209"/>
            <a:ext cx="8229600" cy="1143000"/>
          </a:xfrm>
          <a:ln>
            <a:noFill/>
          </a:ln>
        </p:spPr>
        <p:txBody>
          <a:bodyPr/>
          <a:lstStyle/>
          <a:p>
            <a:pPr marL="0" indent="0">
              <a:lnSpc>
                <a:spcPct val="160000"/>
              </a:lnSpc>
            </a:pPr>
            <a:r>
              <a:rPr kumimoji="1"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促进深度</a:t>
            </a:r>
            <a:r>
              <a:rPr kumimoji="1"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思考，强化价值观形成的设计</a:t>
            </a:r>
            <a:endParaRPr kumimoji="1" lang="en-US" altLang="zh-C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5270" y="2541502"/>
            <a:ext cx="8091530" cy="371619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400" b="1" dirty="0" smtClean="0">
                <a:solidFill>
                  <a:srgbClr val="333333"/>
                </a:solidFill>
              </a:rPr>
              <a:t>提出有一定深度的思考问题</a:t>
            </a:r>
            <a:endParaRPr kumimoji="1" lang="en-US" altLang="zh-CN" sz="2400" b="1" dirty="0" smtClean="0">
              <a:solidFill>
                <a:srgbClr val="333333"/>
              </a:solidFill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400" b="1" dirty="0" smtClean="0">
                <a:solidFill>
                  <a:srgbClr val="333333"/>
                </a:solidFill>
              </a:rPr>
              <a:t>让学生在模糊的情境下辨识问题，避免价值观教育停留在掌握价值观知识的程度。</a:t>
            </a:r>
            <a:endParaRPr kumimoji="1" lang="en-US" altLang="zh-CN" dirty="0"/>
          </a:p>
          <a:p>
            <a:endParaRPr lang="zh-CN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08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442" y="432584"/>
            <a:ext cx="8138482" cy="1283167"/>
          </a:xfrm>
        </p:spPr>
        <p:txBody>
          <a:bodyPr/>
          <a:lstStyle/>
          <a:p>
            <a:r>
              <a:rPr kumimoji="1" lang="zh-CN" altLang="en-US" sz="3600" dirty="0" smtClean="0"/>
              <a:t>“地理</a:t>
            </a:r>
            <a:r>
              <a:rPr kumimoji="1" lang="en-US" altLang="zh-CN" sz="3600" dirty="0" smtClean="0"/>
              <a:t>2</a:t>
            </a:r>
            <a:r>
              <a:rPr kumimoji="1" lang="zh-CN" altLang="en-US" sz="3600" dirty="0" smtClean="0"/>
              <a:t>”的内容结构及教学建议</a:t>
            </a:r>
            <a:endParaRPr kumimoji="1" lang="en-US" altLang="zh-CN" sz="3600" dirty="0"/>
          </a:p>
        </p:txBody>
      </p:sp>
      <p:pic>
        <p:nvPicPr>
          <p:cNvPr id="7" name="图片 6" descr="屏幕快照 2018-06-17 下午9.1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69" y="2328447"/>
            <a:ext cx="6858000" cy="4142839"/>
          </a:xfrm>
          <a:prstGeom prst="rect">
            <a:avLst/>
          </a:prstGeom>
          <a:ln w="12700" cmpd="sng">
            <a:solidFill>
              <a:srgbClr val="EEC577"/>
            </a:solidFill>
          </a:ln>
        </p:spPr>
      </p:pic>
    </p:spTree>
    <p:extLst>
      <p:ext uri="{BB962C8B-B14F-4D97-AF65-F5344CB8AC3E}">
        <p14:creationId xmlns:p14="http://schemas.microsoft.com/office/powerpoint/2010/main" val="49059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25489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地理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设计思路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93396"/>
            <a:ext cx="8339559" cy="4521839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charset="0"/>
              </a:rPr>
              <a:t>宽而浅</a:t>
            </a:r>
            <a:r>
              <a:rPr lang="en-US" altLang="zh-CN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charset="0"/>
              </a:rPr>
              <a:t>——</a:t>
            </a:r>
            <a:r>
              <a:rPr lang="zh-CN" altLang="en-US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强调面向全体学生的“基础性”。</a:t>
            </a:r>
            <a:endParaRPr lang="en-US" altLang="zh-CN" sz="2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charset="0"/>
              </a:rPr>
              <a:t>选择人文地理部分分支学科的内容，从人文地理要素的角度加以阐述，尤其是突出人类各种社会经济活动与地理环境的关系。 </a:t>
            </a:r>
            <a:endParaRPr lang="zh-CN" altLang="en-US" sz="2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模块整体设计</a:t>
            </a:r>
            <a:r>
              <a:rPr lang="zh-CN" altLang="en-US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突出“实践</a:t>
            </a:r>
            <a:r>
              <a:rPr lang="zh-CN" altLang="en-US" sz="26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6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为落实“地理实践力”核心素养培育搭建平台。</a:t>
            </a:r>
            <a:endParaRPr lang="en-US" altLang="zh-CN" sz="2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贯穿人地关系的教育</a:t>
            </a:r>
            <a:r>
              <a:rPr lang="zh-CN" altLang="en-US" sz="2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，拓展学生思维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9854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5925" y="767330"/>
            <a:ext cx="8308975" cy="979006"/>
          </a:xfrm>
        </p:spPr>
        <p:txBody>
          <a:bodyPr/>
          <a:lstStyle/>
          <a:p>
            <a:r>
              <a:rPr kumimoji="1" lang="zh-CN" altLang="en-US" dirty="0"/>
              <a:t>课程体系</a:t>
            </a:r>
            <a:r>
              <a:rPr kumimoji="1" lang="en-US" altLang="zh-CN" dirty="0"/>
              <a:t>——</a:t>
            </a:r>
            <a:r>
              <a:rPr kumimoji="1" lang="en-US" altLang="zh-CN" dirty="0" smtClean="0"/>
              <a:t>2+3+N</a:t>
            </a:r>
            <a:endParaRPr kumimoji="1" lang="en-US" altLang="zh-CN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106190806"/>
              </p:ext>
            </p:extLst>
          </p:nvPr>
        </p:nvGraphicFramePr>
        <p:xfrm>
          <a:off x="595269" y="2791489"/>
          <a:ext cx="8129631" cy="33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48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463" y="251367"/>
            <a:ext cx="7583488" cy="1283167"/>
          </a:xfrm>
        </p:spPr>
        <p:txBody>
          <a:bodyPr/>
          <a:lstStyle/>
          <a:p>
            <a:r>
              <a:rPr kumimoji="1" lang="zh-CN" altLang="en-US" sz="4000" dirty="0" smtClean="0">
                <a:solidFill>
                  <a:srgbClr val="FFFFFF"/>
                </a:solidFill>
                <a:latin typeface="+mj-ea"/>
              </a:rPr>
              <a:t>观察和理解城乡景观</a:t>
            </a:r>
            <a:endParaRPr kumimoji="1" lang="zh-CN" altLang="en-US" sz="4000" dirty="0">
              <a:solidFill>
                <a:srgbClr val="FFFFFF"/>
              </a:solidFill>
              <a:latin typeface="+mj-ea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501889483"/>
              </p:ext>
            </p:extLst>
          </p:nvPr>
        </p:nvGraphicFramePr>
        <p:xfrm>
          <a:off x="645678" y="2602098"/>
          <a:ext cx="79526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98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750" y="742111"/>
            <a:ext cx="7551263" cy="955029"/>
          </a:xfrm>
        </p:spPr>
        <p:txBody>
          <a:bodyPr/>
          <a:lstStyle/>
          <a:p>
            <a:r>
              <a:rPr kumimoji="1" lang="zh-CN" altLang="en-US" sz="48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把握内容要求举例</a:t>
            </a:r>
            <a:r>
              <a:rPr kumimoji="1" lang="en-US" altLang="zh-CN" sz="48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—</a:t>
            </a:r>
            <a:r>
              <a:rPr kumimoji="1" lang="en-US" altLang="zh-CN" sz="48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—</a:t>
            </a:r>
            <a:r>
              <a:rPr kumimoji="1" lang="zh-CN" altLang="en-US" sz="48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区位</a:t>
            </a:r>
            <a:endParaRPr kumimoji="1" lang="zh-CN" altLang="en-US" dirty="0">
              <a:solidFill>
                <a:srgbClr val="FFFFFF"/>
              </a:solidFill>
              <a:latin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27" y="2471544"/>
            <a:ext cx="4389948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实验版</a:t>
            </a:r>
            <a:endParaRPr kumimoji="1" lang="en-US" altLang="zh-CN" sz="20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分析农业区位因素，举例说明主要农业地域类型特点及其形成条件。</a:t>
            </a:r>
            <a:endParaRPr kumimoji="1" lang="en-US" altLang="zh-CN" sz="20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分析工业区位因素，举例说明工业地域的形成条件与发展特点。</a:t>
            </a:r>
            <a:endParaRPr kumimoji="1" lang="en-US" altLang="zh-CN" sz="20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结合实例说明农业或工业生产活动对地理环境的影响。</a:t>
            </a:r>
            <a:endParaRPr kumimoji="1" lang="en-US" altLang="zh-CN" sz="20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举例说明生产活动中地域联系的重要性和主要方式。</a:t>
            </a:r>
            <a:endParaRPr kumimoji="1" lang="zh-CN" altLang="en-US" sz="2000" dirty="0">
              <a:solidFill>
                <a:srgbClr val="33333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2056" y="2768360"/>
            <a:ext cx="2988749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2</a:t>
            </a:r>
            <a:r>
              <a:rPr kumimoji="1" lang="en-US" altLang="zh-CN" sz="2000" dirty="0" smtClean="0">
                <a:solidFill>
                  <a:srgbClr val="333333"/>
                </a:solidFill>
              </a:rPr>
              <a:t>017</a:t>
            </a:r>
            <a:r>
              <a:rPr kumimoji="1" lang="zh-CN" altLang="en-US" sz="2000" dirty="0" smtClean="0">
                <a:solidFill>
                  <a:srgbClr val="333333"/>
                </a:solidFill>
              </a:rPr>
              <a:t>年版</a:t>
            </a:r>
            <a:endParaRPr kumimoji="1" lang="en-US" altLang="zh-CN" sz="2000" dirty="0" smtClean="0">
              <a:solidFill>
                <a:srgbClr val="33333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2000" dirty="0" smtClean="0">
                <a:solidFill>
                  <a:srgbClr val="333333"/>
                </a:solidFill>
              </a:rPr>
              <a:t>结合实例，说明工业、农业和服务业的区位因素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17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737"/>
            <a:ext cx="8229600" cy="1143000"/>
          </a:xfrm>
        </p:spPr>
        <p:txBody>
          <a:bodyPr/>
          <a:lstStyle/>
          <a:p>
            <a:r>
              <a:rPr kumimoji="1" lang="zh-CN" altLang="en-US" sz="40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“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地理</a:t>
            </a:r>
            <a:r>
              <a:rPr kumimoji="1" lang="en-US" altLang="zh-CN" sz="4000" b="1" dirty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2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cs typeface="Times New Roman" panose="02020603050405020304" pitchFamily="18" charset="0"/>
              </a:rPr>
              <a:t>”教学与地理核心素养</a:t>
            </a:r>
            <a:endParaRPr lang="zh-CN" altLang="en-US" sz="4000" dirty="0">
              <a:solidFill>
                <a:srgbClr val="FFFFFF"/>
              </a:solidFill>
              <a:latin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79434384"/>
              </p:ext>
            </p:extLst>
          </p:nvPr>
        </p:nvGraphicFramePr>
        <p:xfrm>
          <a:off x="858833" y="2455417"/>
          <a:ext cx="7583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60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21413"/>
            <a:ext cx="8229600" cy="1143000"/>
          </a:xfrm>
        </p:spPr>
        <p:txBody>
          <a:bodyPr/>
          <a:lstStyle/>
          <a:p>
            <a:r>
              <a:rPr kumimoji="1"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主题</a:t>
            </a:r>
            <a:r>
              <a:rPr kumimoji="1"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、项目、单元等：模块内综合举例</a:t>
            </a:r>
            <a:endParaRPr lang="zh-CN" altLang="en-US" sz="3600" dirty="0">
              <a:solidFill>
                <a:srgbClr val="FFFFFF"/>
              </a:solidFill>
              <a:latin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459011"/>
              </p:ext>
            </p:extLst>
          </p:nvPr>
        </p:nvGraphicFramePr>
        <p:xfrm>
          <a:off x="652368" y="2880215"/>
          <a:ext cx="8034432" cy="31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08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kumimoji="1"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促进深度</a:t>
            </a:r>
            <a:r>
              <a:rPr kumimoji="1"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思考，强化价值观</a:t>
            </a:r>
            <a:r>
              <a:rPr kumimoji="1"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形成的设计</a:t>
            </a:r>
            <a:endParaRPr lang="zh-CN" altLang="en-US" sz="3600" dirty="0">
              <a:solidFill>
                <a:srgbClr val="FFFFFF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62" y="2407822"/>
            <a:ext cx="8312296" cy="40483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400" b="1" dirty="0" smtClean="0">
                <a:solidFill>
                  <a:srgbClr val="333333"/>
                </a:solidFill>
              </a:rPr>
              <a:t>提出有一定深度的思考问题，或答案不唯一的任务，让学生在模糊的情境下辨识问题，避免价值观教育停留在掌握价值观知识的程度，</a:t>
            </a:r>
            <a:r>
              <a:rPr kumimoji="1" lang="zh-CN" altLang="en-US" sz="2400" b="1" dirty="0">
                <a:solidFill>
                  <a:srgbClr val="333333"/>
                </a:solidFill>
              </a:rPr>
              <a:t>如</a:t>
            </a:r>
            <a:r>
              <a:rPr kumimoji="1" lang="zh-CN" altLang="en-US" sz="2400" b="1" dirty="0" smtClean="0">
                <a:solidFill>
                  <a:srgbClr val="333333"/>
                </a:solidFill>
              </a:rPr>
              <a:t>，</a:t>
            </a:r>
            <a:r>
              <a:rPr kumimoji="1" lang="zh-CN" altLang="en-US" sz="2400" b="1" dirty="0" smtClean="0"/>
              <a:t>让学生判断、评价某个城市规划或者自己的小区规划；对某些人类活动与环境关系的矛盾现象给出自己的看法等。</a:t>
            </a:r>
            <a:endParaRPr kumimoji="1" lang="en-US" altLang="zh-CN" sz="2400" b="1" dirty="0"/>
          </a:p>
          <a:p>
            <a:endParaRPr lang="zh-CN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52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56232" y="2402893"/>
            <a:ext cx="7813555" cy="41326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sz="2400" b="1" dirty="0" smtClean="0">
                <a:latin typeface="+mn-ea"/>
              </a:rPr>
              <a:t>根据本模块</a:t>
            </a:r>
            <a:r>
              <a:rPr lang="zh-CN" altLang="zh-CN" sz="2400" b="1" dirty="0">
                <a:latin typeface="+mn-ea"/>
              </a:rPr>
              <a:t>的目标和内容特点，在组织教学，特别</a:t>
            </a:r>
            <a:r>
              <a:rPr lang="zh-CN" altLang="zh-CN" sz="2400" b="1" dirty="0" smtClean="0">
                <a:latin typeface="+mn-ea"/>
              </a:rPr>
              <a:t>是有关</a:t>
            </a:r>
            <a:r>
              <a:rPr lang="zh-CN" altLang="en-US" sz="2400" b="1" dirty="0" smtClean="0">
                <a:latin typeface="+mn-ea"/>
              </a:rPr>
              <a:t>人口、城乡景观、城镇化过程</a:t>
            </a:r>
            <a:r>
              <a:rPr lang="zh-CN" altLang="zh-CN" sz="2400" b="1" dirty="0" smtClean="0">
                <a:latin typeface="+mn-ea"/>
              </a:rPr>
              <a:t>、</a:t>
            </a:r>
            <a:r>
              <a:rPr lang="zh-CN" altLang="en-US" sz="2400" b="1" dirty="0" smtClean="0">
                <a:latin typeface="+mn-ea"/>
              </a:rPr>
              <a:t>交通运输</a:t>
            </a:r>
            <a:r>
              <a:rPr lang="zh-CN" altLang="zh-CN" sz="2400" b="1" dirty="0" smtClean="0">
                <a:latin typeface="+mn-ea"/>
              </a:rPr>
              <a:t>、</a:t>
            </a:r>
            <a:r>
              <a:rPr lang="zh-CN" altLang="en-US" sz="2400" b="1" dirty="0" smtClean="0">
                <a:latin typeface="+mn-ea"/>
              </a:rPr>
              <a:t>环境保护</a:t>
            </a:r>
            <a:r>
              <a:rPr lang="zh-CN" altLang="zh-CN" sz="2400" b="1" dirty="0" smtClean="0">
                <a:latin typeface="+mn-ea"/>
              </a:rPr>
              <a:t>等内容的教学时</a:t>
            </a:r>
            <a:r>
              <a:rPr lang="zh-CN" altLang="zh-CN" sz="2400" b="1" dirty="0">
                <a:latin typeface="+mn-ea"/>
              </a:rPr>
              <a:t>，</a:t>
            </a:r>
            <a:r>
              <a:rPr lang="zh-CN" altLang="zh-CN" sz="2400" b="1" dirty="0" smtClean="0">
                <a:latin typeface="+mn-ea"/>
              </a:rPr>
              <a:t>建议教师先</a:t>
            </a:r>
            <a:r>
              <a:rPr lang="zh-CN" altLang="en-US" sz="2400" b="1" dirty="0" smtClean="0">
                <a:latin typeface="+mn-ea"/>
              </a:rPr>
              <a:t>让</a:t>
            </a:r>
            <a:r>
              <a:rPr lang="zh-CN" altLang="zh-CN" sz="2400" b="1" dirty="0" smtClean="0">
                <a:latin typeface="+mn-ea"/>
              </a:rPr>
              <a:t>学生自己观察</a:t>
            </a:r>
            <a:r>
              <a:rPr lang="zh-CN" altLang="en-US" sz="2400" b="1" dirty="0" smtClean="0">
                <a:latin typeface="+mn-ea"/>
              </a:rPr>
              <a:t>现象</a:t>
            </a:r>
            <a:r>
              <a:rPr lang="zh-CN" altLang="zh-CN" sz="2400" b="1" dirty="0" smtClean="0">
                <a:latin typeface="+mn-ea"/>
              </a:rPr>
              <a:t>、</a:t>
            </a:r>
            <a:r>
              <a:rPr lang="zh-CN" altLang="en-US" sz="2400" b="1" dirty="0" smtClean="0">
                <a:latin typeface="+mn-ea"/>
              </a:rPr>
              <a:t>实际调查、获取信息</a:t>
            </a:r>
            <a:r>
              <a:rPr lang="zh-CN" altLang="zh-CN" sz="2400" b="1" dirty="0" smtClean="0">
                <a:latin typeface="+mn-ea"/>
              </a:rPr>
              <a:t>、</a:t>
            </a:r>
            <a:r>
              <a:rPr lang="zh-CN" altLang="en-US" sz="2400" b="1" dirty="0" smtClean="0">
                <a:latin typeface="+mn-ea"/>
              </a:rPr>
              <a:t>分析思考</a:t>
            </a:r>
            <a:r>
              <a:rPr lang="zh-CN" altLang="zh-CN" sz="2400" b="1" dirty="0" smtClean="0">
                <a:latin typeface="+mn-ea"/>
              </a:rPr>
              <a:t>，</a:t>
            </a:r>
            <a:r>
              <a:rPr lang="zh-CN" altLang="zh-CN" sz="2400" b="1" dirty="0">
                <a:latin typeface="+mn-ea"/>
              </a:rPr>
              <a:t>提出他们自己的看法，</a:t>
            </a:r>
            <a:r>
              <a:rPr lang="zh-CN" altLang="zh-CN" sz="2400" b="1" dirty="0" smtClean="0">
                <a:latin typeface="+mn-ea"/>
              </a:rPr>
              <a:t>教师</a:t>
            </a:r>
            <a:r>
              <a:rPr lang="zh-CN" altLang="en-US" sz="2400" b="1" dirty="0" smtClean="0">
                <a:latin typeface="+mn-ea"/>
              </a:rPr>
              <a:t>再</a:t>
            </a:r>
            <a:r>
              <a:rPr lang="zh-CN" altLang="zh-CN" sz="2400" b="1" dirty="0" smtClean="0">
                <a:latin typeface="+mn-ea"/>
              </a:rPr>
              <a:t>顺势加以引导</a:t>
            </a:r>
            <a:r>
              <a:rPr lang="zh-CN" altLang="zh-CN" sz="2400" b="1" dirty="0">
                <a:latin typeface="+mn-ea"/>
              </a:rPr>
              <a:t>，形成</a:t>
            </a:r>
            <a:r>
              <a:rPr lang="zh-CN" altLang="zh-CN" sz="2400" b="1" dirty="0" smtClean="0">
                <a:latin typeface="+mn-ea"/>
              </a:rPr>
              <a:t>“</a:t>
            </a:r>
            <a:r>
              <a:rPr lang="zh-CN" altLang="en-US" sz="2400" b="1" dirty="0" smtClean="0">
                <a:latin typeface="+mn-ea"/>
              </a:rPr>
              <a:t>思辨</a:t>
            </a:r>
            <a:r>
              <a:rPr lang="zh-CN" altLang="zh-CN" sz="2400" b="1" dirty="0" smtClean="0">
                <a:latin typeface="+mn-ea"/>
              </a:rPr>
              <a:t>”</a:t>
            </a:r>
            <a:r>
              <a:rPr lang="zh-CN" altLang="zh-CN" sz="2400" b="1" dirty="0">
                <a:latin typeface="+mn-ea"/>
              </a:rPr>
              <a:t>的教学，</a:t>
            </a:r>
            <a:r>
              <a:rPr lang="zh-CN" altLang="zh-CN" sz="2400" b="1" dirty="0" smtClean="0">
                <a:latin typeface="+mn-ea"/>
              </a:rPr>
              <a:t>避免</a:t>
            </a:r>
            <a:r>
              <a:rPr lang="zh-CN" altLang="en-US" sz="2400" b="1" dirty="0" smtClean="0">
                <a:latin typeface="+mn-ea"/>
              </a:rPr>
              <a:t>出现</a:t>
            </a:r>
            <a:r>
              <a:rPr lang="zh-CN" altLang="zh-CN" sz="2400" b="1" dirty="0" smtClean="0">
                <a:latin typeface="+mn-ea"/>
              </a:rPr>
              <a:t>教学初始就用某些特定的</a:t>
            </a:r>
            <a:r>
              <a:rPr lang="zh-CN" altLang="en-US" sz="2400" b="1" dirty="0" smtClean="0">
                <a:latin typeface="+mn-ea"/>
              </a:rPr>
              <a:t>思路</a:t>
            </a:r>
            <a:r>
              <a:rPr lang="zh-CN" altLang="zh-CN" sz="2400" b="1" dirty="0" smtClean="0">
                <a:latin typeface="+mn-ea"/>
              </a:rPr>
              <a:t>把</a:t>
            </a:r>
            <a:r>
              <a:rPr lang="zh-CN" altLang="zh-CN" sz="2400" b="1" dirty="0">
                <a:latin typeface="+mn-ea"/>
              </a:rPr>
              <a:t>学生“框住”，影响或限制学生自主思考的现象。 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324" y="1006971"/>
            <a:ext cx="609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本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模块教学方法的特别提示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280" y="270470"/>
            <a:ext cx="8534202" cy="1009650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/>
              <a:t>选择性必修的内容结构及教学建议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385" y="1414265"/>
            <a:ext cx="6600877" cy="5443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917" y="2360782"/>
            <a:ext cx="492443" cy="40588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800000"/>
                </a:solidFill>
              </a:rPr>
              <a:t>选择性必修</a:t>
            </a:r>
            <a:r>
              <a:rPr kumimoji="1" lang="en-US" altLang="zh-CN" sz="2000" b="1" dirty="0" smtClean="0">
                <a:solidFill>
                  <a:srgbClr val="800000"/>
                </a:solidFill>
              </a:rPr>
              <a:t>1</a:t>
            </a:r>
            <a:r>
              <a:rPr kumimoji="1" lang="zh-CN" altLang="en-US" sz="2000" b="1" dirty="0" smtClean="0">
                <a:solidFill>
                  <a:srgbClr val="800000"/>
                </a:solidFill>
              </a:rPr>
              <a:t>自然地理基础</a:t>
            </a:r>
            <a:endParaRPr kumimoji="1" lang="zh-CN" altLang="en-US" sz="20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280" y="270470"/>
            <a:ext cx="8534202" cy="1009650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/>
              <a:t>选择性必修的内容结构及教学建议</a:t>
            </a:r>
            <a:endParaRPr lang="zh-CN" altLang="zh-CN" dirty="0"/>
          </a:p>
        </p:txBody>
      </p:sp>
      <p:pic>
        <p:nvPicPr>
          <p:cNvPr id="3" name="图片 2" descr="屏幕快照 2018-07-17 上午7.47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0" y="2430272"/>
            <a:ext cx="6045200" cy="4279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4309" y="2664507"/>
            <a:ext cx="492443" cy="2761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800000"/>
                </a:solidFill>
              </a:rPr>
              <a:t>选择性必修</a:t>
            </a:r>
            <a:r>
              <a:rPr kumimoji="1" lang="en-US" altLang="zh-CN" sz="2000" b="1" dirty="0" smtClean="0">
                <a:solidFill>
                  <a:srgbClr val="800000"/>
                </a:solidFill>
              </a:rPr>
              <a:t>2</a:t>
            </a:r>
            <a:r>
              <a:rPr kumimoji="1" lang="zh-CN" altLang="en-US" sz="2000" b="1" dirty="0" smtClean="0">
                <a:solidFill>
                  <a:srgbClr val="800000"/>
                </a:solidFill>
              </a:rPr>
              <a:t>区域发展</a:t>
            </a:r>
            <a:endParaRPr kumimoji="1" lang="zh-CN" altLang="en-US" sz="2000" b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40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280" y="270470"/>
            <a:ext cx="8534202" cy="1009650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 smtClean="0"/>
              <a:t>选择性必修的内容结构及教学建议</a:t>
            </a:r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508087" y="2195630"/>
            <a:ext cx="492443" cy="4170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000" b="1" dirty="0" smtClean="0">
                <a:solidFill>
                  <a:srgbClr val="800000"/>
                </a:solidFill>
              </a:rPr>
              <a:t>选择性必修</a:t>
            </a:r>
            <a:r>
              <a:rPr kumimoji="1" lang="en-US" altLang="zh-CN" sz="2000" b="1" dirty="0" smtClean="0">
                <a:solidFill>
                  <a:srgbClr val="800000"/>
                </a:solidFill>
              </a:rPr>
              <a:t>3</a:t>
            </a:r>
            <a:r>
              <a:rPr kumimoji="1" lang="zh-CN" altLang="en-US" sz="2000" b="1" dirty="0" smtClean="0">
                <a:solidFill>
                  <a:srgbClr val="800000"/>
                </a:solidFill>
              </a:rPr>
              <a:t>资源、环境与国家安全</a:t>
            </a:r>
            <a:endParaRPr kumimoji="1" lang="zh-CN" altLang="en-US" sz="2000" b="1" dirty="0">
              <a:solidFill>
                <a:srgbClr val="800000"/>
              </a:solidFill>
            </a:endParaRPr>
          </a:p>
        </p:txBody>
      </p:sp>
      <p:pic>
        <p:nvPicPr>
          <p:cNvPr id="5" name="图片 4" descr="屏幕快照 2018-07-17 上午7.51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5" y="2424625"/>
            <a:ext cx="7336667" cy="408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85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560" y="62753"/>
            <a:ext cx="8310531" cy="1283167"/>
          </a:xfrm>
        </p:spPr>
        <p:txBody>
          <a:bodyPr/>
          <a:lstStyle/>
          <a:p>
            <a:r>
              <a:rPr lang="zh-CN" altLang="en-US" sz="3600" b="1" dirty="0">
                <a:latin typeface="+mj-ea"/>
                <a:cs typeface="华文楷体" charset="0"/>
              </a:rPr>
              <a:t>选择性必修模块</a:t>
            </a:r>
            <a:r>
              <a:rPr lang="zh-CN" altLang="en-US" sz="3600" b="1" dirty="0" smtClean="0">
                <a:latin typeface="+mj-ea"/>
                <a:cs typeface="华文楷体" charset="0"/>
              </a:rPr>
              <a:t>的总体设计思路</a:t>
            </a:r>
            <a:endParaRPr kumimoji="1" lang="zh-CN" altLang="en-US" sz="3600" dirty="0">
              <a:latin typeface="+mj-ea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229601267"/>
              </p:ext>
            </p:extLst>
          </p:nvPr>
        </p:nvGraphicFramePr>
        <p:xfrm>
          <a:off x="1134847" y="2491076"/>
          <a:ext cx="73027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85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039" y="767205"/>
            <a:ext cx="7911471" cy="1283167"/>
          </a:xfrm>
        </p:spPr>
        <p:txBody>
          <a:bodyPr/>
          <a:lstStyle/>
          <a:p>
            <a:r>
              <a:rPr kumimoji="1" lang="zh-CN" altLang="en-US" sz="3600" dirty="0"/>
              <a:t>高中地理课程标准（</a:t>
            </a:r>
            <a:r>
              <a:rPr kumimoji="1" lang="en-US" altLang="zh-CN" sz="3600" dirty="0"/>
              <a:t>2017</a:t>
            </a:r>
            <a:r>
              <a:rPr kumimoji="1" lang="zh-CN" altLang="en-US" sz="3600" dirty="0"/>
              <a:t>年版）</a:t>
            </a:r>
            <a:r>
              <a:rPr kumimoji="1" lang="en-US" altLang="zh-CN" sz="3600" dirty="0"/>
              <a:t/>
            </a:r>
            <a:br>
              <a:rPr kumimoji="1" lang="en-US" altLang="zh-CN" sz="3600" dirty="0"/>
            </a:br>
            <a:r>
              <a:rPr kumimoji="1" lang="zh-CN" altLang="en-US" sz="3600" dirty="0" smtClean="0"/>
              <a:t>课程结构（课标</a:t>
            </a:r>
            <a:r>
              <a:rPr kumimoji="1" lang="en-US" altLang="zh-CN" sz="3600" dirty="0" smtClean="0"/>
              <a:t>P6</a:t>
            </a:r>
            <a:r>
              <a:rPr kumimoji="1" lang="zh-CN" altLang="en-US" sz="3600" dirty="0" smtClean="0"/>
              <a:t>）</a:t>
            </a:r>
            <a:endParaRPr kumimoji="1" lang="zh-CN" altLang="en-US" sz="3600" dirty="0"/>
          </a:p>
        </p:txBody>
      </p:sp>
      <p:pic>
        <p:nvPicPr>
          <p:cNvPr id="4" name="图片 3" descr="屏幕快照 2018-07-14 上午9.5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01" y="2169688"/>
            <a:ext cx="5915161" cy="46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7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4956" y="289814"/>
            <a:ext cx="6031707" cy="769812"/>
          </a:xfrm>
        </p:spPr>
        <p:txBody>
          <a:bodyPr/>
          <a:lstStyle/>
          <a:p>
            <a:r>
              <a:rPr kumimoji="1" lang="zh-CN" altLang="en-US" sz="4000" dirty="0" smtClean="0"/>
              <a:t>教学</a:t>
            </a:r>
            <a:r>
              <a:rPr kumimoji="1" lang="en-US" altLang="zh-CN" sz="4000" dirty="0"/>
              <a:t>+</a:t>
            </a:r>
            <a:r>
              <a:rPr kumimoji="1" lang="zh-CN" altLang="en-US" sz="4000" dirty="0"/>
              <a:t>过</a:t>
            </a:r>
            <a:r>
              <a:rPr kumimoji="1" lang="zh-CN" altLang="en-US" sz="4000" dirty="0" smtClean="0"/>
              <a:t>程性评价建议</a:t>
            </a:r>
            <a:endParaRPr kumimoji="1" lang="en-US" altLang="zh-CN" sz="4000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920770261"/>
              </p:ext>
            </p:extLst>
          </p:nvPr>
        </p:nvGraphicFramePr>
        <p:xfrm>
          <a:off x="834599" y="2077494"/>
          <a:ext cx="7813557" cy="4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32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998" y="755265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问题式教学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115" y="2318304"/>
            <a:ext cx="8172483" cy="42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6B0A1D"/>
                </a:solidFill>
                <a:latin typeface="+mn-ea"/>
              </a:rPr>
              <a:t>全称</a:t>
            </a:r>
            <a:r>
              <a:rPr kumimoji="1" lang="zh-CN" altLang="en-US" sz="2800" b="1" dirty="0" smtClean="0">
                <a:latin typeface="+mn-ea"/>
              </a:rPr>
              <a:t>：</a:t>
            </a:r>
            <a:r>
              <a:rPr kumimoji="1" lang="zh-CN" altLang="en-US" sz="2400" b="1" dirty="0" smtClean="0">
                <a:latin typeface="+mn-ea"/>
              </a:rPr>
              <a:t>问题解决式教学</a:t>
            </a:r>
            <a:endParaRPr kumimoji="1" lang="en-US" altLang="zh-CN" sz="2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6B0A1D"/>
                </a:solidFill>
                <a:latin typeface="+mn-ea"/>
              </a:rPr>
              <a:t>相关</a:t>
            </a:r>
            <a:r>
              <a:rPr kumimoji="1" lang="zh-CN" altLang="en-US" sz="2800" b="1" dirty="0" smtClean="0">
                <a:latin typeface="+mn-ea"/>
              </a:rPr>
              <a:t>：</a:t>
            </a:r>
            <a:r>
              <a:rPr kumimoji="1" lang="zh-CN" altLang="en-US" sz="2400" b="1" dirty="0">
                <a:latin typeface="+mn-ea"/>
              </a:rPr>
              <a:t>议题式（香港</a:t>
            </a:r>
            <a:r>
              <a:rPr kumimoji="1" lang="zh-CN" altLang="en-US" sz="2400" b="1" dirty="0" smtClean="0">
                <a:latin typeface="+mn-ea"/>
              </a:rPr>
              <a:t>）</a:t>
            </a:r>
            <a:r>
              <a:rPr kumimoji="1" lang="zh-CN" altLang="zh-CN" sz="2400" b="1" dirty="0" smtClean="0">
                <a:latin typeface="+mn-ea"/>
              </a:rPr>
              <a:t>、</a:t>
            </a:r>
            <a:r>
              <a:rPr kumimoji="1" lang="zh-CN" altLang="en-US" sz="2400" b="1" dirty="0" smtClean="0">
                <a:latin typeface="+mn-ea"/>
              </a:rPr>
              <a:t>单元教学、项目式学习、主题教学、决策教学、探究教学、研究性学习</a:t>
            </a:r>
            <a:endParaRPr kumimoji="1" lang="en-US" altLang="zh-CN" sz="2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6B0A1D"/>
                </a:solidFill>
                <a:latin typeface="+mn-ea"/>
              </a:rPr>
              <a:t>强调</a:t>
            </a:r>
            <a:r>
              <a:rPr kumimoji="1" lang="zh-CN" altLang="en-US" sz="2800" b="1" dirty="0" smtClean="0">
                <a:latin typeface="+mn-ea"/>
              </a:rPr>
              <a:t>：</a:t>
            </a:r>
            <a:r>
              <a:rPr kumimoji="1" lang="zh-CN" altLang="en-US" sz="2400" b="1" dirty="0" smtClean="0">
                <a:latin typeface="+mn-ea"/>
              </a:rPr>
              <a:t>基于问题、开放、综合、应用、做中学</a:t>
            </a:r>
            <a:endParaRPr kumimoji="1" lang="en-US" altLang="zh-CN" sz="2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6B0A1D"/>
                </a:solidFill>
                <a:latin typeface="+mn-ea"/>
              </a:rPr>
              <a:t>关键词</a:t>
            </a:r>
            <a:r>
              <a:rPr kumimoji="1" lang="zh-CN" altLang="en-US" sz="2800" b="1" dirty="0" smtClean="0">
                <a:latin typeface="+mn-ea"/>
              </a:rPr>
              <a:t>：</a:t>
            </a:r>
            <a:r>
              <a:rPr kumimoji="1" lang="en-US" altLang="en-US" sz="2400" b="1" dirty="0" smtClean="0">
                <a:latin typeface="+mn-ea"/>
              </a:rPr>
              <a:t>问题、情境</a:t>
            </a:r>
            <a:r>
              <a:rPr kumimoji="1" lang="en-US" altLang="en-US" sz="2400" b="1" dirty="0">
                <a:latin typeface="+mn-ea"/>
              </a:rPr>
              <a:t>、</a:t>
            </a:r>
            <a:r>
              <a:rPr kumimoji="1" lang="zh-CN" altLang="en-US" sz="2400" b="1" dirty="0">
                <a:latin typeface="+mn-ea"/>
              </a:rPr>
              <a:t>资源</a:t>
            </a:r>
            <a:r>
              <a:rPr kumimoji="1" lang="zh-CN" altLang="en-US" sz="2400" b="1" dirty="0" smtClean="0">
                <a:latin typeface="+mn-ea"/>
              </a:rPr>
              <a:t>、程序（活动）、评价</a:t>
            </a:r>
            <a:endParaRPr kumimoji="1" lang="en-US" altLang="zh-CN" sz="2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489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6507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加强地理实践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27274655"/>
              </p:ext>
            </p:extLst>
          </p:nvPr>
        </p:nvGraphicFramePr>
        <p:xfrm>
          <a:off x="579804" y="2462887"/>
          <a:ext cx="80206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49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3277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CN" b="1" dirty="0"/>
              <a:t>深化信息技术应用</a:t>
            </a:r>
            <a:endParaRPr kumimoji="1" lang="zh-CN" altLang="en-US" dirty="0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352571149"/>
              </p:ext>
            </p:extLst>
          </p:nvPr>
        </p:nvGraphicFramePr>
        <p:xfrm>
          <a:off x="502438" y="1952669"/>
          <a:ext cx="8236043" cy="4691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47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565579" y="1797775"/>
            <a:ext cx="4841525" cy="4230690"/>
            <a:chOff x="2926967" y="1376315"/>
            <a:chExt cx="3395961" cy="4589465"/>
          </a:xfrm>
        </p:grpSpPr>
        <p:sp>
          <p:nvSpPr>
            <p:cNvPr id="3" name="椭圆 2"/>
            <p:cNvSpPr/>
            <p:nvPr/>
          </p:nvSpPr>
          <p:spPr>
            <a:xfrm>
              <a:off x="2926967" y="1376315"/>
              <a:ext cx="2025254" cy="3600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700530" y="1968455"/>
              <a:ext cx="412552" cy="733425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102365" y="1439815"/>
              <a:ext cx="220563" cy="3937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310945" y="4900565"/>
              <a:ext cx="323255" cy="576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580621" y="5607005"/>
              <a:ext cx="202704" cy="358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53881" y="1376315"/>
              <a:ext cx="2025254" cy="360045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"/>
            <p:cNvSpPr txBox="1"/>
            <p:nvPr/>
          </p:nvSpPr>
          <p:spPr>
            <a:xfrm>
              <a:off x="3243628" y="2802890"/>
              <a:ext cx="24744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000" b="1" dirty="0" smtClean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谢    谢</a:t>
              </a:r>
              <a:endParaRPr lang="zh-CN" altLang="en-US" sz="6000" b="1" dirty="0">
                <a:solidFill>
                  <a:prstClr val="white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89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sz="3600" dirty="0" smtClean="0"/>
              <a:t>高中地理课程标准（</a:t>
            </a:r>
            <a:r>
              <a:rPr kumimoji="1" lang="en-US" altLang="zh-CN" sz="3600" dirty="0" smtClean="0"/>
              <a:t>2017</a:t>
            </a:r>
            <a:r>
              <a:rPr kumimoji="1" lang="zh-CN" altLang="en-US" sz="3600" dirty="0" smtClean="0"/>
              <a:t>年版）</a:t>
            </a:r>
            <a:r>
              <a:rPr kumimoji="1" lang="en-US" altLang="zh-CN" sz="3600" dirty="0" smtClean="0"/>
              <a:t/>
            </a:r>
            <a:br>
              <a:rPr kumimoji="1" lang="en-US" altLang="zh-CN" sz="3600" dirty="0" smtClean="0"/>
            </a:br>
            <a:r>
              <a:rPr kumimoji="1" lang="zh-CN" altLang="en-US" sz="3600" dirty="0" smtClean="0"/>
              <a:t>学科目标结构示意</a:t>
            </a:r>
            <a:endParaRPr kumimoji="1" lang="zh-CN" altLang="en-US" sz="3600" dirty="0"/>
          </a:p>
        </p:txBody>
      </p:sp>
      <p:grpSp>
        <p:nvGrpSpPr>
          <p:cNvPr id="15" name="组 14"/>
          <p:cNvGrpSpPr/>
          <p:nvPr/>
        </p:nvGrpSpPr>
        <p:grpSpPr>
          <a:xfrm>
            <a:off x="0" y="621801"/>
            <a:ext cx="9144000" cy="6574986"/>
            <a:chOff x="1" y="372756"/>
            <a:chExt cx="9144000" cy="6295416"/>
          </a:xfrm>
        </p:grpSpPr>
        <p:graphicFrame>
          <p:nvGraphicFramePr>
            <p:cNvPr id="5" name="图表 4"/>
            <p:cNvGraphicFramePr/>
            <p:nvPr>
              <p:extLst>
                <p:ext uri="{D42A27DB-BD31-4B8C-83A1-F6EECF244321}">
                  <p14:modId xmlns:p14="http://schemas.microsoft.com/office/powerpoint/2010/main" val="2380594481"/>
                </p:ext>
              </p:extLst>
            </p:nvPr>
          </p:nvGraphicFramePr>
          <p:xfrm>
            <a:off x="1" y="372756"/>
            <a:ext cx="9144000" cy="6295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1325267" y="2802565"/>
              <a:ext cx="7233752" cy="704092"/>
            </a:xfrm>
            <a:prstGeom prst="rect">
              <a:avLst/>
            </a:prstGeom>
            <a:noFill/>
            <a:ln w="38100" cmpd="sng">
              <a:solidFill>
                <a:srgbClr val="F3D9A5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7"/>
            <p:cNvCxnSpPr/>
            <p:nvPr/>
          </p:nvCxnSpPr>
          <p:spPr>
            <a:xfrm>
              <a:off x="496975" y="5039094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496975" y="5398043"/>
              <a:ext cx="8282922" cy="0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8779897" y="4998750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4832250" y="5398043"/>
              <a:ext cx="0" cy="358949"/>
            </a:xfrm>
            <a:prstGeom prst="line">
              <a:avLst/>
            </a:prstGeom>
            <a:ln>
              <a:solidFill>
                <a:srgbClr val="F3D9A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024665" y="5756991"/>
              <a:ext cx="1615169" cy="386561"/>
            </a:xfrm>
            <a:prstGeom prst="rect">
              <a:avLst/>
            </a:prstGeom>
            <a:noFill/>
            <a:ln w="38100" cmpd="sng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 smtClean="0">
                  <a:ln>
                    <a:solidFill>
                      <a:schemeClr val="tx1"/>
                    </a:solidFill>
                  </a:ln>
                  <a:noFill/>
                </a:rPr>
                <a:t>学业质量</a:t>
              </a:r>
              <a:r>
                <a:rPr kumimoji="1" lang="zh-CN" altLang="en-US" dirty="0" smtClean="0">
                  <a:ln>
                    <a:solidFill>
                      <a:schemeClr val="tx1"/>
                    </a:solidFill>
                  </a:ln>
                  <a:solidFill>
                    <a:srgbClr val="993232"/>
                  </a:solidFill>
                </a:rPr>
                <a:t>水平</a:t>
              </a:r>
              <a:endParaRPr kumimoji="1" lang="zh-CN" altLang="en-US" dirty="0">
                <a:ln>
                  <a:solidFill>
                    <a:schemeClr val="tx1"/>
                  </a:solidFill>
                </a:ln>
                <a:solidFill>
                  <a:srgbClr val="9932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58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课程内容结构及教学建议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538847207"/>
              </p:ext>
            </p:extLst>
          </p:nvPr>
        </p:nvGraphicFramePr>
        <p:xfrm>
          <a:off x="723956" y="2343819"/>
          <a:ext cx="7766038" cy="441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2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390" y="208281"/>
            <a:ext cx="8131067" cy="1283167"/>
          </a:xfrm>
        </p:spPr>
        <p:txBody>
          <a:bodyPr/>
          <a:lstStyle/>
          <a:p>
            <a:r>
              <a:rPr kumimoji="1" lang="en-US" altLang="zh-CN" sz="4000" dirty="0" smtClean="0"/>
              <a:t>“</a:t>
            </a:r>
            <a:r>
              <a:rPr kumimoji="1" lang="zh-CN" altLang="en-US" sz="4000" dirty="0" smtClean="0"/>
              <a:t>地理</a:t>
            </a:r>
            <a:r>
              <a:rPr kumimoji="1" lang="en-US" altLang="zh-CN" sz="4000" dirty="0" smtClean="0"/>
              <a:t>1”</a:t>
            </a:r>
            <a:r>
              <a:rPr kumimoji="1" lang="zh-CN" altLang="en-US" sz="4000" dirty="0" smtClean="0"/>
              <a:t>的内容结构及教学建议</a:t>
            </a:r>
            <a:endParaRPr kumimoji="1" lang="en-US" altLang="zh-CN" sz="4000" dirty="0"/>
          </a:p>
        </p:txBody>
      </p:sp>
      <p:pic>
        <p:nvPicPr>
          <p:cNvPr id="4" name="图片 3" descr="屏幕快照 2018-01-22 上午8.02.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69" y="1600200"/>
            <a:ext cx="6101751" cy="5012759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047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4472" y="726748"/>
            <a:ext cx="541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“</a:t>
            </a:r>
            <a:r>
              <a:rPr kumimoji="1" lang="zh-CN" altLang="en-US" sz="40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地理</a:t>
            </a:r>
            <a:r>
              <a:rPr kumimoji="1" lang="en-US" altLang="zh-CN" sz="40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kumimoji="1" lang="zh-CN" altLang="en-US" sz="40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” 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的</a:t>
            </a:r>
            <a:r>
              <a:rPr kumimoji="1" lang="zh-CN" altLang="en-US" sz="40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设计</a:t>
            </a:r>
            <a:r>
              <a:rPr kumimoji="1" lang="zh-CN" altLang="en-US" sz="40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思路</a:t>
            </a:r>
            <a:endParaRPr lang="zh-CN" altLang="en-US" sz="40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062443423"/>
              </p:ext>
            </p:extLst>
          </p:nvPr>
        </p:nvGraphicFramePr>
        <p:xfrm>
          <a:off x="735969" y="2151690"/>
          <a:ext cx="7739067" cy="453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70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80408_09483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27" y="1599026"/>
            <a:ext cx="3642530" cy="3705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0aaf578311c36b74a7b966217c25d70f.jpg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>
            <a:fillRect/>
          </a:stretch>
        </p:blipFill>
        <p:spPr>
          <a:xfrm>
            <a:off x="814487" y="1574862"/>
            <a:ext cx="3635277" cy="3729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8829" y="336348"/>
            <a:ext cx="764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如何把握内容要求</a:t>
            </a:r>
            <a:r>
              <a:rPr kumimoji="1" lang="en-US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kumimoji="1" lang="en-US" altLang="zh-CN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</a:t>
            </a:r>
            <a:r>
              <a:rPr kumimoji="1" lang="en-US" altLang="zh-CN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地貌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观察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内容占位符 3"/>
          <p:cNvSpPr>
            <a:spLocks noGrp="1"/>
          </p:cNvSpPr>
          <p:nvPr>
            <p:ph sz="half" idx="1"/>
          </p:nvPr>
        </p:nvSpPr>
        <p:spPr>
          <a:xfrm>
            <a:off x="814487" y="5536004"/>
            <a:ext cx="7854969" cy="1476840"/>
          </a:xfrm>
        </p:spPr>
        <p:txBody>
          <a:bodyPr>
            <a:noAutofit/>
          </a:bodyPr>
          <a:lstStyle/>
          <a:p>
            <a:pPr lvl="0"/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1.4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野外观察或运用视频、图像，识别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类地貌</a:t>
            </a:r>
            <a:r>
              <a:rPr lang="zh-CN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描述其景观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</a:t>
            </a:r>
            <a:r>
              <a:rPr lang="zh-CN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特点。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2438" y="403583"/>
            <a:ext cx="66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把握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内容要求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举例</a:t>
            </a:r>
            <a:r>
              <a:rPr kumimoji="1" lang="en-US" altLang="zh-CN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kumimoji="1" lang="zh-CN" altLang="en-US" sz="3600" b="1" dirty="0" smtClean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地貌</a:t>
            </a:r>
            <a:r>
              <a:rPr kumimoji="1" lang="zh-CN" altLang="en-US" sz="3600" b="1" dirty="0">
                <a:solidFill>
                  <a:srgbClr val="FFFFFF"/>
                </a:solidFill>
                <a:latin typeface="+mj-ea"/>
                <a:ea typeface="+mj-ea"/>
                <a:cs typeface="Times New Roman" panose="02020603050405020304" pitchFamily="18" charset="0"/>
              </a:rPr>
              <a:t>观察</a:t>
            </a:r>
            <a:endParaRPr lang="zh-CN" altLang="en-US" sz="3600" dirty="0">
              <a:solidFill>
                <a:srgbClr val="FFFF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727598478"/>
              </p:ext>
            </p:extLst>
          </p:nvPr>
        </p:nvGraphicFramePr>
        <p:xfrm>
          <a:off x="603686" y="2223599"/>
          <a:ext cx="8007879" cy="433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79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  <p:tag name="KSO_WM_TAG_VERSION" val="1.0"/>
  <p:tag name="KSO_WM_SLIDE_ID" val="custom16048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29*127"/>
  <p:tag name="KSO_WM_SLIDE_SIZE" val="765*3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4"/>
  <p:tag name="KSO_WM_UNIT_TYPE" val="a"/>
  <p:tag name="KSO_WM_UNIT_INDEX" val="1"/>
  <p:tag name="KSO_WM_UNIT_ID" val="custom160484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  <p:tag name="KSO_WM_TAG_VERSION" val="1.0"/>
  <p:tag name="KSO_WM_SLIDE_ID" val="custom16048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29*127"/>
  <p:tag name="KSO_WM_SLIDE_SIZE" val="765*3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4"/>
  <p:tag name="KSO_WM_UNIT_TYPE" val="a"/>
  <p:tag name="KSO_WM_UNIT_INDEX" val="1"/>
  <p:tag name="KSO_WM_UNIT_ID" val="custom160484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  <p:tag name="KSO_WM_TAG_VERSION" val="1.0"/>
  <p:tag name="KSO_WM_SLIDE_ID" val="custom16048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29*127"/>
  <p:tag name="KSO_WM_SLIDE_SIZE" val="765*3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84"/>
  <p:tag name="KSO_WM_UNIT_TYPE" val="a"/>
  <p:tag name="KSO_WM_UNIT_INDEX" val="1"/>
  <p:tag name="KSO_WM_UNIT_ID" val="custom160484_3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起源">
  <a:themeElements>
    <a:clrScheme name="起源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起源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起源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起源.thmx</Template>
  <TotalTime>1890</TotalTime>
  <Words>939</Words>
  <Application>Microsoft Macintosh PowerPoint</Application>
  <PresentationFormat>全屏显示(4:3)</PresentationFormat>
  <Paragraphs>205</Paragraphs>
  <Slides>34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起源</vt:lpstr>
      <vt:lpstr>高中地理课程内容设计 与教学建议</vt:lpstr>
      <vt:lpstr>课程体系——2+3+N</vt:lpstr>
      <vt:lpstr>高中地理课程标准（2017年版） 课程结构（课标P6）</vt:lpstr>
      <vt:lpstr>高中地理课程标准（2017年版） 学科目标结构示意</vt:lpstr>
      <vt:lpstr>课程内容结构及教学建议</vt:lpstr>
      <vt:lpstr>“地理1”的内容结构及教学建议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“地理1”教学与地理核心素养培育</vt:lpstr>
      <vt:lpstr>主题、项目、单元等：模块内综合举例</vt:lpstr>
      <vt:lpstr>促进深度思考，强化价值观形成的设计</vt:lpstr>
      <vt:lpstr>“地理2”的内容结构及教学建议</vt:lpstr>
      <vt:lpstr>地理2设计思路</vt:lpstr>
      <vt:lpstr>观察和理解城乡景观</vt:lpstr>
      <vt:lpstr>把握内容要求举例——区位</vt:lpstr>
      <vt:lpstr>“地理2”教学与地理核心素养</vt:lpstr>
      <vt:lpstr>主题、项目、单元等：模块内综合举例</vt:lpstr>
      <vt:lpstr>促进深度思考，强化价值观形成的设计</vt:lpstr>
      <vt:lpstr>PowerPoint 演示文稿</vt:lpstr>
      <vt:lpstr>选择性必修的内容结构及教学建议</vt:lpstr>
      <vt:lpstr>选择性必修的内容结构及教学建议</vt:lpstr>
      <vt:lpstr>选择性必修的内容结构及教学建议</vt:lpstr>
      <vt:lpstr>选择性必修模块的总体设计思路</vt:lpstr>
      <vt:lpstr>教学+过程性评价建议</vt:lpstr>
      <vt:lpstr>问题式教学</vt:lpstr>
      <vt:lpstr>加强地理实践</vt:lpstr>
      <vt:lpstr>深化信息技术应用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高中地理课程内容设计 与教学建议</dc:title>
  <dc:creator>apple</dc:creator>
  <cp:lastModifiedBy>apple</cp:lastModifiedBy>
  <cp:revision>218</cp:revision>
  <dcterms:created xsi:type="dcterms:W3CDTF">2018-07-11T00:10:27Z</dcterms:created>
  <dcterms:modified xsi:type="dcterms:W3CDTF">2018-07-25T12:31:04Z</dcterms:modified>
</cp:coreProperties>
</file>